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696" y="-834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2000" r="-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22"/>
          <a:stretch/>
        </p:blipFill>
        <p:spPr>
          <a:xfrm>
            <a:off x="2402523" y="567488"/>
            <a:ext cx="2506719" cy="284089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-1717" y="9133769"/>
            <a:ext cx="7315198" cy="92463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862" y="6975423"/>
            <a:ext cx="7317488" cy="2162040"/>
          </a:xfrm>
          <a:solidFill>
            <a:schemeClr val="tx1">
              <a:alpha val="50000"/>
            </a:schemeClr>
          </a:solidFill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Oakfield Equestrian Center is a fabulous working horse farm and boarding/lesson center with an incredible show ring and judging stand. The Show Ring is a deep base of granite dust, the best material available. The property features two barns and 16 stalls. The main barn has eight fully equipped stalls, four additional stalls and a feed and tack storage room. The show stall barn has an additional four stalls and a separate tack and feed room. All stalls are covered and the main barn has a separate wash area, as well. The Center backs directly up to the Francis Marion National Forest and the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Tuxbury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Trail for exercise and recreational riding. This is a rare opportunity to own a working equestrian center with access to miles of trails, as well. Please see Supplement Info, also.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434" y="5935980"/>
            <a:ext cx="7318633" cy="1039443"/>
          </a:xfr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1"/>
            <a:tileRect/>
          </a:gradFill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1859 Hoover Road</a:t>
            </a:r>
            <a:br>
              <a:rPr lang="en-US" sz="2800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2000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Huger, SC 29450 ~ MLS# 17010997 ~ $647,000</a:t>
            </a:r>
            <a:endParaRPr lang="en-US" sz="1400" cap="none" dirty="0">
              <a:ln w="317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16196" y="9226752"/>
            <a:ext cx="26350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Terry Hamlin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(843) 830-3946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terry@thamlinproperties.com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1620" y="9272919"/>
            <a:ext cx="2635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Carolina One Real Estate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2713 Highway 17 North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Mt. Pleasant, SC 29466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90" y="9174439"/>
            <a:ext cx="1225584" cy="843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882" y="176560"/>
            <a:ext cx="1181280" cy="78861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882" y="3166744"/>
            <a:ext cx="1181280" cy="78861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882" y="2170016"/>
            <a:ext cx="1181280" cy="78861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2" y="176560"/>
            <a:ext cx="1181280" cy="78861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882" y="1173287"/>
            <a:ext cx="1181280" cy="78861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2" y="2170016"/>
            <a:ext cx="1181280" cy="78861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2" y="1173288"/>
            <a:ext cx="1181280" cy="78861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2" y="3166744"/>
            <a:ext cx="1181280" cy="78861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452394" y="0"/>
            <a:ext cx="440697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Oakfield Equestrian Center!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33191" y="-635775"/>
            <a:ext cx="256352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highlight>
                  <a:srgbClr val="00FF00"/>
                </a:highlight>
                <a:latin typeface="Trebuchet MS" panose="020B0603020202020204" pitchFamily="34" charset="0"/>
              </a:rPr>
              <a:t>New Grass Is In!</a:t>
            </a:r>
          </a:p>
        </p:txBody>
      </p:sp>
      <p:sp>
        <p:nvSpPr>
          <p:cNvPr id="9" name="Thought Bubble: Cloud 8"/>
          <p:cNvSpPr/>
          <p:nvPr/>
        </p:nvSpPr>
        <p:spPr>
          <a:xfrm>
            <a:off x="2133600" y="2015014"/>
            <a:ext cx="1894549" cy="897766"/>
          </a:xfrm>
          <a:prstGeom prst="cloudCallout">
            <a:avLst>
              <a:gd name="adj1" fmla="val 47675"/>
              <a:gd name="adj2" fmla="val -57728"/>
            </a:avLst>
          </a:prstGeom>
          <a:solidFill>
            <a:srgbClr val="00FF00"/>
          </a:solidFill>
          <a:ln w="31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Playbill" panose="040506030A0602020202" pitchFamily="82" charset="0"/>
              </a:rPr>
              <a:t>Yee Haw!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  <a:latin typeface="Playbill" panose="040506030A0602020202" pitchFamily="82" charset="0"/>
              </a:rPr>
            </a:b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Playbill" panose="040506030A0602020202" pitchFamily="82" charset="0"/>
              </a:rPr>
              <a:t>New grass is in!</a:t>
            </a:r>
          </a:p>
        </p:txBody>
      </p:sp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176</TotalTime>
  <Words>185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Book Antiqua</vt:lpstr>
      <vt:lpstr>Lucida Sans</vt:lpstr>
      <vt:lpstr>Playbill</vt:lpstr>
      <vt:lpstr>Trebuchet MS</vt:lpstr>
      <vt:lpstr>Wingdings</vt:lpstr>
      <vt:lpstr>Wingdings 2</vt:lpstr>
      <vt:lpstr>Wingdings 3</vt:lpstr>
      <vt:lpstr>Apex</vt:lpstr>
      <vt:lpstr>1859 Hoover Road Huger, SC 29450 ~ MLS# 17010997 ~ $647,000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37</cp:revision>
  <dcterms:created xsi:type="dcterms:W3CDTF">2006-08-16T00:00:00Z</dcterms:created>
  <dcterms:modified xsi:type="dcterms:W3CDTF">2017-11-14T11:54:05Z</dcterms:modified>
</cp:coreProperties>
</file>