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256" y="-10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05966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7397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18151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6092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4682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67940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2195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00120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5786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8250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62134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1/15/2015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0183492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eg"/><Relationship Id="rId5" Type="http://schemas.openxmlformats.org/officeDocument/2006/relationships/hyperlink" Target="http://www.katmappusrealestate.com/" TargetMode="External"/><Relationship Id="rId10" Type="http://schemas.openxmlformats.org/officeDocument/2006/relationships/image" Target="../media/image7.jpeg"/><Relationship Id="rId4" Type="http://schemas.openxmlformats.org/officeDocument/2006/relationships/hyperlink" Target="mailto:kat@thetraceygroup.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5575" y="3514302"/>
            <a:ext cx="6598233" cy="838200"/>
          </a:xfrm>
        </p:spPr>
        <p:txBody>
          <a:bodyPr>
            <a:noAutofit/>
          </a:bodyPr>
          <a:lstStyle/>
          <a:p>
            <a:r>
              <a:rPr lang="en-US" sz="3200" dirty="0" smtClean="0">
                <a:solidFill>
                  <a:srgbClr val="C00000"/>
                </a:solidFill>
                <a:latin typeface="Arial" panose="020B0604020202020204" pitchFamily="34" charset="0"/>
                <a:cs typeface="Arial" panose="020B0604020202020204" pitchFamily="34" charset="0"/>
              </a:rPr>
              <a:t>1861 Cat Tail Row</a:t>
            </a:r>
            <a:br>
              <a:rPr lang="en-US" sz="3200" dirty="0" smtClean="0">
                <a:solidFill>
                  <a:srgbClr val="C00000"/>
                </a:solidFill>
                <a:latin typeface="Arial" panose="020B0604020202020204" pitchFamily="34" charset="0"/>
                <a:cs typeface="Arial" panose="020B0604020202020204" pitchFamily="34" charset="0"/>
              </a:rPr>
            </a:br>
            <a:r>
              <a:rPr lang="en-US" sz="2000" dirty="0" smtClean="0">
                <a:solidFill>
                  <a:schemeClr val="tx1">
                    <a:lumMod val="50000"/>
                    <a:lumOff val="50000"/>
                  </a:schemeClr>
                </a:solidFill>
                <a:latin typeface="Arial" panose="020B0604020202020204" pitchFamily="34" charset="0"/>
                <a:cs typeface="Arial" panose="020B0604020202020204" pitchFamily="34" charset="0"/>
              </a:rPr>
              <a:t>Rice Hollow </a:t>
            </a:r>
            <a:r>
              <a:rPr lang="en-US" sz="2000" dirty="0" smtClean="0">
                <a:solidFill>
                  <a:schemeClr val="tx1">
                    <a:lumMod val="50000"/>
                    <a:lumOff val="50000"/>
                  </a:schemeClr>
                </a:solidFill>
                <a:latin typeface="Arial"/>
                <a:cs typeface="Arial"/>
              </a:rPr>
              <a:t>· </a:t>
            </a:r>
            <a:r>
              <a:rPr lang="en-US" sz="2000" dirty="0" smtClean="0">
                <a:solidFill>
                  <a:schemeClr val="tx1">
                    <a:lumMod val="50000"/>
                    <a:lumOff val="50000"/>
                  </a:schemeClr>
                </a:solidFill>
                <a:latin typeface="Arial" panose="020B0604020202020204" pitchFamily="34" charset="0"/>
                <a:cs typeface="Arial" panose="020B0604020202020204" pitchFamily="34" charset="0"/>
              </a:rPr>
              <a:t>West Ashley </a:t>
            </a:r>
            <a:r>
              <a:rPr lang="en-US" sz="2000" dirty="0" smtClean="0">
                <a:solidFill>
                  <a:schemeClr val="tx1">
                    <a:lumMod val="50000"/>
                    <a:lumOff val="50000"/>
                  </a:schemeClr>
                </a:solidFill>
                <a:latin typeface="Arial"/>
                <a:cs typeface="Arial"/>
              </a:rPr>
              <a:t>· </a:t>
            </a:r>
            <a:r>
              <a:rPr lang="en-US" sz="2000" dirty="0" smtClean="0">
                <a:solidFill>
                  <a:schemeClr val="tx1">
                    <a:lumMod val="50000"/>
                    <a:lumOff val="50000"/>
                  </a:schemeClr>
                </a:solidFill>
                <a:latin typeface="Arial" panose="020B0604020202020204" pitchFamily="34" charset="0"/>
                <a:cs typeface="Arial" panose="020B0604020202020204" pitchFamily="34" charset="0"/>
              </a:rPr>
              <a:t>MLS# 15000442 </a:t>
            </a:r>
            <a:r>
              <a:rPr lang="en-US" sz="2000" dirty="0" smtClean="0">
                <a:solidFill>
                  <a:schemeClr val="tx1">
                    <a:lumMod val="50000"/>
                    <a:lumOff val="50000"/>
                  </a:schemeClr>
                </a:solidFill>
                <a:latin typeface="Arial"/>
                <a:cs typeface="Arial"/>
              </a:rPr>
              <a:t>· $</a:t>
            </a:r>
            <a:r>
              <a:rPr lang="en-US" sz="2000" dirty="0" smtClean="0">
                <a:solidFill>
                  <a:schemeClr val="tx1">
                    <a:lumMod val="50000"/>
                    <a:lumOff val="50000"/>
                  </a:schemeClr>
                </a:solidFill>
                <a:latin typeface="Arial" panose="020B0604020202020204" pitchFamily="34" charset="0"/>
                <a:cs typeface="Arial" panose="020B0604020202020204" pitchFamily="34" charset="0"/>
              </a:rPr>
              <a:t>285,000</a:t>
            </a:r>
            <a:endParaRPr lang="en-US" sz="20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55575" y="4682240"/>
            <a:ext cx="6550025" cy="3022600"/>
          </a:xfrm>
        </p:spPr>
        <p:txBody>
          <a:bodyPr anchor="ctr">
            <a:normAutofit/>
          </a:bodyPr>
          <a:lstStyle/>
          <a:p>
            <a:r>
              <a:rPr lang="en-US" sz="1600" dirty="0" smtClean="0">
                <a:solidFill>
                  <a:schemeClr val="bg1">
                    <a:lumMod val="65000"/>
                  </a:schemeClr>
                </a:solidFill>
                <a:latin typeface="Arial" panose="020B0604020202020204" pitchFamily="34" charset="0"/>
                <a:cs typeface="Arial" panose="020B0604020202020204" pitchFamily="34" charset="0"/>
              </a:rPr>
              <a:t>Great potential at a bargain price! Sellers say SELL! Offering $10,000 allowance for you to put the touches on this home that make it your own. Conveniently located close to downtown Charleston, shopping, restaurants, Boeing, I-26 and I-526. Quiet </a:t>
            </a:r>
            <a:r>
              <a:rPr lang="en-US" sz="1600" dirty="0" err="1" smtClean="0">
                <a:solidFill>
                  <a:schemeClr val="bg1">
                    <a:lumMod val="65000"/>
                  </a:schemeClr>
                </a:solidFill>
                <a:latin typeface="Arial" panose="020B0604020202020204" pitchFamily="34" charset="0"/>
                <a:cs typeface="Arial" panose="020B0604020202020204" pitchFamily="34" charset="0"/>
              </a:rPr>
              <a:t>cul</a:t>
            </a:r>
            <a:r>
              <a:rPr lang="en-US" sz="1600" dirty="0" smtClean="0">
                <a:solidFill>
                  <a:schemeClr val="bg1">
                    <a:lumMod val="65000"/>
                  </a:schemeClr>
                </a:solidFill>
                <a:latin typeface="Arial" panose="020B0604020202020204" pitchFamily="34" charset="0"/>
                <a:cs typeface="Arial" panose="020B0604020202020204" pitchFamily="34" charset="0"/>
              </a:rPr>
              <a:t> de sac lot with large fenced backyard. Spacious eat-in kitchen with bay window. Formal dining room boasts chair rail and crown molding. Great room has crown molding and cozy fireplace with brick surround. Huge Master and two additional bedrooms located upstairs. 2 car garage and outside shed provide lots of storage. New HVAC upstairs. Termite bond. Low HOA fees at only $75 per year. Rice Hollow is in the original zone for Orange Grove School.</a:t>
            </a:r>
            <a:endParaRPr lang="en-US" sz="1600" dirty="0">
              <a:solidFill>
                <a:schemeClr val="bg1">
                  <a:lumMod val="65000"/>
                </a:schemeClr>
              </a:solidFill>
              <a:latin typeface="Arial" panose="020B0604020202020204" pitchFamily="34" charset="0"/>
              <a:cs typeface="Arial" panose="020B0604020202020204" pitchFamily="34" charset="0"/>
            </a:endParaRPr>
          </a:p>
        </p:txBody>
      </p:sp>
      <p:pic>
        <p:nvPicPr>
          <p:cNvPr id="1026" name="Picture 2" descr="http://media.point2.com/p2a/agency/3331/7d7f/2f3c/f2735ac2ed32187b825c/w160h12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8291604"/>
            <a:ext cx="1216025" cy="50161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media.point2.com/p2a/user/8a40/80f7/d757/4df8b1b69f67314ac303/w120h16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78122" y="8142392"/>
            <a:ext cx="627478" cy="80003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8034578"/>
            <a:ext cx="6858000" cy="1015663"/>
          </a:xfrm>
          <a:prstGeom prst="rect">
            <a:avLst/>
          </a:prstGeom>
        </p:spPr>
        <p:txBody>
          <a:bodyPr wrap="square">
            <a:spAutoFit/>
          </a:bodyPr>
          <a:lstStyle/>
          <a:p>
            <a:pPr algn="ctr"/>
            <a:r>
              <a:rPr lang="en-US" b="1" dirty="0" smtClean="0">
                <a:latin typeface="Arial" panose="020B0604020202020204" pitchFamily="34" charset="0"/>
                <a:cs typeface="Arial" panose="020B0604020202020204" pitchFamily="34" charset="0"/>
              </a:rPr>
              <a:t>Katherine </a:t>
            </a:r>
            <a:r>
              <a:rPr lang="en-US" b="1" dirty="0" err="1" smtClean="0">
                <a:latin typeface="Arial" panose="020B0604020202020204" pitchFamily="34" charset="0"/>
                <a:cs typeface="Arial" panose="020B0604020202020204" pitchFamily="34" charset="0"/>
              </a:rPr>
              <a:t>Mappus</a:t>
            </a:r>
            <a:endParaRPr lang="en-US" b="1" dirty="0" smtClean="0">
              <a:latin typeface="Arial" panose="020B0604020202020204" pitchFamily="34" charset="0"/>
              <a:cs typeface="Arial" panose="020B0604020202020204" pitchFamily="34" charset="0"/>
            </a:endParaRPr>
          </a:p>
          <a:p>
            <a:pPr algn="ctr"/>
            <a:r>
              <a:rPr lang="en-US" sz="1400" dirty="0">
                <a:latin typeface="Arial" panose="020B0604020202020204" pitchFamily="34" charset="0"/>
                <a:cs typeface="Arial" panose="020B0604020202020204" pitchFamily="34" charset="0"/>
              </a:rPr>
              <a:t>(843) 478-5731</a:t>
            </a:r>
          </a:p>
          <a:p>
            <a:pPr algn="ctr"/>
            <a:r>
              <a:rPr lang="en-US" sz="1400" dirty="0" smtClean="0">
                <a:latin typeface="Arial" panose="020B0604020202020204" pitchFamily="34" charset="0"/>
                <a:cs typeface="Arial" panose="020B0604020202020204" pitchFamily="34" charset="0"/>
                <a:hlinkClick r:id="rId4"/>
              </a:rPr>
              <a:t>kat@thetraceygroup.com</a:t>
            </a:r>
            <a:endParaRPr lang="en-US" sz="1400" dirty="0" smtClean="0">
              <a:latin typeface="Arial" panose="020B0604020202020204" pitchFamily="34" charset="0"/>
              <a:cs typeface="Arial" panose="020B0604020202020204" pitchFamily="34" charset="0"/>
            </a:endParaRPr>
          </a:p>
          <a:p>
            <a:pPr algn="ctr"/>
            <a:r>
              <a:rPr lang="en-US" sz="1400" dirty="0" smtClean="0">
                <a:hlinkClick r:id="rId5" tooltip="View this web page"/>
              </a:rPr>
              <a:t>www.KatMappusRealEstate.com</a:t>
            </a:r>
            <a:endParaRPr lang="en-US" sz="1400"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5575" y="646330"/>
            <a:ext cx="3810000" cy="2538234"/>
          </a:xfrm>
          <a:prstGeom prst="rect">
            <a:avLst/>
          </a:prstGeom>
          <a:ln>
            <a:noFill/>
          </a:ln>
          <a:effectLst>
            <a:outerShdw blurRad="190500" algn="tl" rotWithShape="0">
              <a:srgbClr val="000000">
                <a:alpha val="70000"/>
              </a:srgbClr>
            </a:outerShdw>
          </a:effectLst>
        </p:spPr>
      </p:pic>
      <p:sp>
        <p:nvSpPr>
          <p:cNvPr id="6" name="Rectangle 5"/>
          <p:cNvSpPr/>
          <p:nvPr/>
        </p:nvSpPr>
        <p:spPr>
          <a:xfrm>
            <a:off x="1306212" y="0"/>
            <a:ext cx="4245585" cy="646331"/>
          </a:xfrm>
          <a:prstGeom prst="rect">
            <a:avLst/>
          </a:prstGeom>
          <a:noFill/>
        </p:spPr>
        <p:txBody>
          <a:bodyPr wrap="none" lIns="91440" tIns="45720" rIns="91440" bIns="45720">
            <a:spAutoFit/>
          </a:bodyPr>
          <a:lstStyle/>
          <a:p>
            <a:pPr algn="ctr"/>
            <a:r>
              <a:rPr lang="en-US" sz="3600" b="1" cap="none" spc="0" dirty="0" smtClean="0">
                <a:ln w="24500" cmpd="dbl">
                  <a:solidFill>
                    <a:srgbClr val="C00000"/>
                  </a:solidFill>
                  <a:prstDash val="solid"/>
                  <a:miter lim="800000"/>
                </a:ln>
                <a:solidFill>
                  <a:schemeClr val="bg1">
                    <a:lumMod val="65000"/>
                  </a:schemeClr>
                </a:solidFill>
                <a:effectLst>
                  <a:outerShdw blurRad="38100" dist="38100" dir="7020000" algn="tl">
                    <a:srgbClr val="000000">
                      <a:alpha val="35000"/>
                    </a:srgbClr>
                  </a:outerShdw>
                </a:effectLst>
                <a:latin typeface="Arial" panose="020B0604020202020204" pitchFamily="34" charset="0"/>
                <a:cs typeface="Arial" panose="020B0604020202020204" pitchFamily="34" charset="0"/>
              </a:rPr>
              <a:t>$10,000 Allowance</a:t>
            </a:r>
            <a:endParaRPr lang="en-US" sz="3600" b="1" cap="none" spc="0" dirty="0">
              <a:ln w="24500" cmpd="dbl">
                <a:solidFill>
                  <a:srgbClr val="C00000"/>
                </a:solidFill>
                <a:prstDash val="solid"/>
                <a:miter lim="800000"/>
              </a:ln>
              <a:solidFill>
                <a:schemeClr val="bg1">
                  <a:lumMod val="65000"/>
                </a:schemeClr>
              </a:solidFill>
              <a:effectLst>
                <a:outerShdw blurRad="38100" dist="38100" dir="7020000" algn="tl">
                  <a:srgbClr val="000000">
                    <a:alpha val="35000"/>
                  </a:srgbClr>
                </a:outerShdw>
              </a:effectLst>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39408" y="1573617"/>
            <a:ext cx="914400" cy="683663"/>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39408" y="646330"/>
            <a:ext cx="914400" cy="683663"/>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45292" y="646330"/>
            <a:ext cx="914400" cy="683663"/>
          </a:xfrm>
          <a:prstGeom prst="rect">
            <a:avLst/>
          </a:prstGeom>
          <a:ln>
            <a:noFill/>
          </a:ln>
          <a:effectLst>
            <a:outerShdw blurRad="190500" algn="tl" rotWithShape="0">
              <a:srgbClr val="000000">
                <a:alpha val="70000"/>
              </a:srgbClr>
            </a:outerShdw>
          </a:effectLst>
        </p:spPr>
      </p:pic>
      <p:pic>
        <p:nvPicPr>
          <p:cNvPr id="10" name="Picture 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445292" y="2500902"/>
            <a:ext cx="914400" cy="683663"/>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39408" y="2500902"/>
            <a:ext cx="914400" cy="683663"/>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445292" y="1573617"/>
            <a:ext cx="914400" cy="68366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306794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TotalTime>
  <Words>150</Words>
  <Application>Microsoft Office PowerPoint</Application>
  <PresentationFormat>On-screen Show (4:3)</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1861 Cat Tail Row Rice Hollow · West Ashley · MLS# 15000442 · $285,000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1861 Cat Tail Row Rice Hollow · Charleston MLS# 15000442 · $285,000</dc:title>
  <dc:creator>CVH360</dc:creator>
  <cp:lastModifiedBy>atp1313@gmail.com</cp:lastModifiedBy>
  <cp:revision>3</cp:revision>
  <dcterms:created xsi:type="dcterms:W3CDTF">2006-08-16T00:00:00Z</dcterms:created>
  <dcterms:modified xsi:type="dcterms:W3CDTF">2015-01-15T17:51:42Z</dcterms:modified>
</cp:coreProperties>
</file>