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E15E2A"/>
    <a:srgbClr val="8EA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5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9010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899010" rtl="0" eaLnBrk="1" latinLnBrk="0" hangingPunct="1">
        <a:spcBef>
          <a:spcPct val="20000"/>
        </a:spcBef>
        <a:buFont typeface="Arial" pitchFamily="34" charset="0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899010" rtl="0" eaLnBrk="1" latinLnBrk="0" hangingPunct="1">
        <a:spcBef>
          <a:spcPct val="20000"/>
        </a:spcBef>
        <a:buFont typeface="Arial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899010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899010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93261"/>
            <a:ext cx="6858000" cy="2713838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Want 2000+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sq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ft and to be in inner Mount Pleasant near the beaches? How about a private backyard? Walk or bike to Seaside Farms or Towne Centre's restaurants, shops and much more! A two-story foyer welcomes you to this spacious home. Downstairs you'll find a large office/bonus room (potential 4th bedroom?), a formal dining room, a large family room and huge eat-in kitchen. The kitchen boasts granite counter tops, stainless appliances, and freshly updated cabinets/doors/hardware. Coming in from the two car garage is the laundry room/mud room, and a 1/2 bath sits between the kitchen and dining room. Upstairs is a huge Master bedroom and updated bathroom, along with 2 guest rooms and an updated guest bath. Home is freshly painted throughout and ready for new owners! </a:t>
            </a:r>
            <a:endParaRPr lang="en-US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7978" y="609600"/>
            <a:ext cx="397002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1862 Falling Creek Circle</a:t>
            </a:r>
          </a:p>
          <a:p>
            <a:pPr algn="ctr"/>
            <a:r>
              <a:rPr lang="en-US" sz="16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Sweetgrass</a:t>
            </a:r>
          </a:p>
          <a:p>
            <a:pPr algn="ctr"/>
            <a:r>
              <a:rPr lang="en-US" sz="16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Mount Pleasant, SC 29464</a:t>
            </a:r>
          </a:p>
          <a:p>
            <a:pPr algn="ctr"/>
            <a:r>
              <a:rPr lang="en-US" sz="16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19018080</a:t>
            </a:r>
          </a:p>
          <a:p>
            <a:pPr algn="ctr"/>
            <a:r>
              <a:rPr lang="en-US" sz="16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$399,999</a:t>
            </a:r>
          </a:p>
          <a:p>
            <a:pPr algn="ctr"/>
            <a:endParaRPr lang="en-US" sz="12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1400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Bed | 2½ Bath | 2,021sf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D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Inside IOP Connector/Unbelievable Price!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2743200"/>
            <a:ext cx="1110996" cy="82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3390" y="2743200"/>
            <a:ext cx="1234439" cy="82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" y="2743200"/>
            <a:ext cx="1234440" cy="82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2570" y="2743200"/>
            <a:ext cx="1234439" cy="82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7828236"/>
            <a:ext cx="3581400" cy="1309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" y="609600"/>
            <a:ext cx="2750819" cy="1836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666" y="6934200"/>
            <a:ext cx="109728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453" y="6934200"/>
            <a:ext cx="1234440" cy="82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746" y="6934200"/>
            <a:ext cx="548067" cy="82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" y="6934200"/>
            <a:ext cx="1234440" cy="82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D52C20-C98D-4A06-997A-2463E18221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6934200"/>
            <a:ext cx="1097280" cy="8229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4DA0BD1-99D7-43CC-8B0D-F9FB4FC8C5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00" y="1923999"/>
            <a:ext cx="2371025" cy="1573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6C2597-A8EA-49AF-A631-6D63EBC94F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979" y="2743200"/>
            <a:ext cx="1234441" cy="82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88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184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Pond-Front In Hamlin!</dc:title>
  <dc:creator>CVH360</dc:creator>
  <cp:lastModifiedBy>A. Thomas Price</cp:lastModifiedBy>
  <cp:revision>51</cp:revision>
  <dcterms:created xsi:type="dcterms:W3CDTF">2006-08-16T00:00:00Z</dcterms:created>
  <dcterms:modified xsi:type="dcterms:W3CDTF">2019-08-09T16:17:42Z</dcterms:modified>
</cp:coreProperties>
</file>