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6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147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9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5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3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6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1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3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8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1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3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7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7F8C5-9B95-44A5-940A-89EDBD654FA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6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 descr="20160820215717376929000000-o"/>
          <p:cNvSpPr>
            <a:spLocks noChangeArrowheads="1"/>
          </p:cNvSpPr>
          <p:nvPr/>
        </p:nvSpPr>
        <p:spPr bwMode="auto">
          <a:xfrm>
            <a:off x="120650" y="110674"/>
            <a:ext cx="7540625" cy="9814375"/>
          </a:xfrm>
          <a:prstGeom prst="rect">
            <a:avLst/>
          </a:prstGeom>
          <a:noFill/>
          <a:ln w="57150" cmpd="thinThick" algn="ctr">
            <a:solidFill>
              <a:srgbClr val="DC6333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6555" y="215901"/>
            <a:ext cx="5130269" cy="3488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74" y="221606"/>
            <a:ext cx="1951039" cy="1296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417" y="1669522"/>
            <a:ext cx="1912353" cy="1307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75" y="3131968"/>
            <a:ext cx="1951038" cy="1289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772" y="4576764"/>
            <a:ext cx="1943644" cy="1307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969" y="6030385"/>
            <a:ext cx="1923249" cy="1307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76" y="7486551"/>
            <a:ext cx="1951038" cy="1302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325688" y="4123918"/>
            <a:ext cx="5205412" cy="148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1863 </a:t>
            </a:r>
            <a:r>
              <a:rPr lang="en-US" altLang="en-US" sz="2400" b="1" dirty="0" err="1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Heldsberg</a:t>
            </a:r>
            <a:r>
              <a:rPr lang="en-US" altLang="en-US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Drive</a:t>
            </a:r>
            <a:br>
              <a:rPr kumimoji="0" lang="en-US" altLang="en-US" sz="2000" b="1" i="0" u="none" strike="noStrike" cap="none" normalizeH="0" baseline="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altLang="en-US" sz="2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Carolina Bay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Charleston, SC 29414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MLS# 17007602 ~ $199,900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 Bedrooms ~ 2½ Bathrooms</a:t>
            </a:r>
            <a:endParaRPr kumimoji="0" lang="en-US" altLang="en-US" sz="2000" b="1" i="0" u="none" strike="noStrike" cap="none" normalizeH="0" baseline="0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325688" y="6030384"/>
            <a:ext cx="5191124" cy="266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atin typeface="Century Gothic" panose="020B0502020202020204" pitchFamily="34" charset="0"/>
              </a:rPr>
              <a:t>Absolute Bargain! Unbelievable Price! Priced low and firm for your pre-approved buyer who wants a great deal on the nicest townhome in West Ashley. Hurry, it won’t last long at this low, low price. Do your buyer a favor and submit a squeaky-clean full-priced offer today and save yourself all the fun of a full-priced counter offer.</a:t>
            </a:r>
            <a:endParaRPr kumimoji="0" lang="en-US" altLang="en-US" sz="1600" b="1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314576" y="2825381"/>
            <a:ext cx="5202236" cy="783272"/>
          </a:xfrm>
          <a:prstGeom prst="ribbon">
            <a:avLst>
              <a:gd name="adj1" fmla="val 12500"/>
              <a:gd name="adj2" fmla="val 72056"/>
            </a:avLst>
          </a:prstGeom>
          <a:solidFill>
            <a:srgbClr val="FFFF00"/>
          </a:solidFill>
          <a:ln w="9525">
            <a:solidFill>
              <a:srgbClr val="C09A00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i="1" dirty="0">
                <a:latin typeface="Century Gothic" panose="020B0502020202020204" pitchFamily="34" charset="0"/>
              </a:rPr>
              <a:t>BEST BARGAIN</a:t>
            </a:r>
            <a:br>
              <a:rPr lang="en-US" altLang="en-US" sz="2100" b="1" i="1" dirty="0">
                <a:latin typeface="Century Gothic" panose="020B0502020202020204" pitchFamily="34" charset="0"/>
              </a:rPr>
            </a:br>
            <a:r>
              <a:rPr lang="en-US" altLang="en-US" sz="2100" b="1" i="1" dirty="0">
                <a:latin typeface="Century Gothic" panose="020B0502020202020204" pitchFamily="34" charset="0"/>
              </a:rPr>
              <a:t>IN WEST ASHLEY!</a:t>
            </a:r>
            <a:endParaRPr kumimoji="0" lang="en-US" altLang="en-US" sz="2100" b="1" i="0" u="none" strike="noStrike" cap="none" normalizeH="0" baseline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000625" y="8937626"/>
            <a:ext cx="2530475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The Boulevard Company, LLC</a:t>
            </a:r>
            <a:b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35 Broad Street</a:t>
            </a:r>
            <a:b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Charleston, SC 29401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Century Gothic" panose="020B0502020202020204" pitchFamily="34" charset="0"/>
              </a:rPr>
              <a:t>www.TeamWalshRealEstate.com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19075" y="8937626"/>
            <a:ext cx="25336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Chip Walsh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843-822-4663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chipwalsh@gmail.com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22" y="8926513"/>
            <a:ext cx="99548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0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78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9</cp:revision>
  <dcterms:created xsi:type="dcterms:W3CDTF">2016-09-13T00:28:37Z</dcterms:created>
  <dcterms:modified xsi:type="dcterms:W3CDTF">2017-03-20T19:48:24Z</dcterms:modified>
</cp:coreProperties>
</file>