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2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1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6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3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3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6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8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6E84F-B8A0-447A-90B7-D7E56442A1B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4ECA4-D0A9-42C3-8C3E-47A22AF1A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72400" cy="1411356"/>
          </a:xfr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lang="en-US" sz="4400" b="1" dirty="0" smtClean="0">
                <a:latin typeface="AR DECODE" panose="02000000000000000000" pitchFamily="2" charset="0"/>
              </a:rPr>
              <a:t>Southern Estate Broker Preview and Luncheon</a:t>
            </a:r>
            <a:r>
              <a:rPr lang="en-US" sz="3600" smtClean="0">
                <a:latin typeface="AR DECODE" panose="02000000000000000000" pitchFamily="2" charset="0"/>
              </a:rPr>
              <a:t/>
            </a:r>
            <a:br>
              <a:rPr lang="en-US" sz="3600" smtClean="0">
                <a:latin typeface="AR DECODE" panose="02000000000000000000" pitchFamily="2" charset="0"/>
              </a:rPr>
            </a:br>
            <a:r>
              <a:rPr lang="en-US" sz="3600" smtClean="0">
                <a:latin typeface="AR DECODE" panose="02000000000000000000" pitchFamily="2" charset="0"/>
              </a:rPr>
              <a:t>Thursday August </a:t>
            </a:r>
            <a:r>
              <a:rPr lang="en-US" sz="3600" dirty="0" smtClean="0">
                <a:latin typeface="AR DECODE" panose="02000000000000000000" pitchFamily="2" charset="0"/>
              </a:rPr>
              <a:t>27</a:t>
            </a:r>
            <a:r>
              <a:rPr lang="en-US" sz="3600" baseline="30000" dirty="0" smtClean="0">
                <a:latin typeface="AR DECODE" panose="02000000000000000000" pitchFamily="2" charset="0"/>
              </a:rPr>
              <a:t>th</a:t>
            </a:r>
            <a:r>
              <a:rPr lang="en-US" sz="3600" dirty="0">
                <a:latin typeface="AR DECODE" panose="02000000000000000000" pitchFamily="2" charset="0"/>
              </a:rPr>
              <a:t> </a:t>
            </a:r>
            <a:r>
              <a:rPr lang="en-US" sz="3600" dirty="0" smtClean="0">
                <a:latin typeface="AR DECODE" panose="02000000000000000000" pitchFamily="2" charset="0"/>
              </a:rPr>
              <a:t> from 11-2</a:t>
            </a:r>
            <a:endParaRPr lang="en-US" sz="3600" dirty="0">
              <a:latin typeface="AR DECOD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9634" y="4176538"/>
            <a:ext cx="3854757" cy="316475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 smtClean="0">
                <a:solidFill>
                  <a:schemeClr val="bg1"/>
                </a:solidFill>
                <a:latin typeface="AR JULIAN" panose="02000000000000000000" pitchFamily="2" charset="0"/>
              </a:rPr>
              <a:t>Join us for</a:t>
            </a:r>
            <a:endParaRPr lang="en-US" sz="2400" dirty="0" smtClean="0">
              <a:solidFill>
                <a:schemeClr val="bg1"/>
              </a:solidFill>
              <a:latin typeface="AR JULIAN" panose="02000000000000000000" pitchFamily="2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Barbecue Lunch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Live Music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Drawing for </a:t>
            </a:r>
            <a:r>
              <a:rPr lang="en-US" sz="2400" i="1" dirty="0" smtClean="0">
                <a:solidFill>
                  <a:schemeClr val="bg1"/>
                </a:solidFill>
                <a:latin typeface="AR JULIAN" panose="02000000000000000000" pitchFamily="2" charset="0"/>
              </a:rPr>
              <a:t>THREE</a:t>
            </a: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 </a:t>
            </a:r>
            <a:b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$</a:t>
            </a: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50 Gift </a:t>
            </a:r>
            <a:r>
              <a:rPr lang="en-US" sz="2400" dirty="0">
                <a:solidFill>
                  <a:schemeClr val="bg1"/>
                </a:solidFill>
                <a:latin typeface="AR JULIAN" panose="02000000000000000000" pitchFamily="2" charset="0"/>
              </a:rPr>
              <a:t>cards </a:t>
            </a: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from </a:t>
            </a:r>
            <a:r>
              <a:rPr lang="en-US" sz="2400" dirty="0">
                <a:solidFill>
                  <a:schemeClr val="bg1"/>
                </a:solidFill>
                <a:latin typeface="AR JULIAN" panose="02000000000000000000" pitchFamily="2" charset="0"/>
              </a:rPr>
              <a:t>Southern </a:t>
            </a:r>
            <a:r>
              <a:rPr lang="en-US" sz="24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Seasons</a:t>
            </a:r>
            <a:endParaRPr lang="en-US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66313"/>
            <a:ext cx="7772400" cy="12920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836" y="1531993"/>
            <a:ext cx="41434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1866 Rifle Range Road</a:t>
            </a:r>
          </a:p>
          <a:p>
            <a:endParaRPr lang="en-US" sz="2000" dirty="0" smtClean="0">
              <a:solidFill>
                <a:schemeClr val="bg1"/>
              </a:solidFill>
              <a:latin typeface="AR JULIAN" panose="02000000000000000000" pitchFamily="2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Mount </a:t>
            </a:r>
            <a:r>
              <a:rPr lang="en-US" sz="20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Pleasant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MLS# 15021787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$1,150,000</a:t>
            </a:r>
          </a:p>
          <a:p>
            <a:endParaRPr lang="en-US" sz="2000" dirty="0" smtClean="0">
              <a:solidFill>
                <a:schemeClr val="bg1"/>
              </a:solidFill>
              <a:latin typeface="AR JULIAN" panose="02000000000000000000" pitchFamily="2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5 Bedrooms | 6½ Baths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938" y="1531993"/>
            <a:ext cx="3061253" cy="233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35" y="4212556"/>
            <a:ext cx="1828800" cy="1217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35" y="5776924"/>
            <a:ext cx="1828800" cy="1217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35" y="7341291"/>
            <a:ext cx="1828800" cy="1217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4391" y="4212556"/>
            <a:ext cx="1828800" cy="1217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391" y="5776924"/>
            <a:ext cx="1828800" cy="12170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4391" y="7341291"/>
            <a:ext cx="1828800" cy="12170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2591" y="7341291"/>
            <a:ext cx="1828800" cy="12170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0835" y="8919914"/>
            <a:ext cx="36062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 JULIAN" panose="02000000000000000000" pitchFamily="2" charset="0"/>
              </a:rPr>
              <a:t>Robin Iriart</a:t>
            </a:r>
          </a:p>
          <a:p>
            <a:r>
              <a:rPr lang="pl-PL" sz="1400" dirty="0" smtClean="0">
                <a:latin typeface="AR JULIAN" panose="02000000000000000000" pitchFamily="2" charset="0"/>
              </a:rPr>
              <a:t>Mobile</a:t>
            </a:r>
            <a:r>
              <a:rPr lang="en-US" sz="1400" dirty="0" smtClean="0">
                <a:latin typeface="AR JULIAN" panose="02000000000000000000" pitchFamily="2" charset="0"/>
              </a:rPr>
              <a:t> </a:t>
            </a:r>
            <a:r>
              <a:rPr lang="pl-PL" sz="1400" dirty="0" smtClean="0">
                <a:latin typeface="AR JULIAN" panose="02000000000000000000" pitchFamily="2" charset="0"/>
              </a:rPr>
              <a:t>843-568-7720</a:t>
            </a:r>
          </a:p>
          <a:p>
            <a:r>
              <a:rPr lang="pl-PL" sz="1400" dirty="0" smtClean="0">
                <a:latin typeface="AR JULIAN" panose="02000000000000000000" pitchFamily="2" charset="0"/>
              </a:rPr>
              <a:t>Office</a:t>
            </a:r>
            <a:r>
              <a:rPr lang="en-US" sz="1400" dirty="0" smtClean="0">
                <a:latin typeface="AR JULIAN" panose="02000000000000000000" pitchFamily="2" charset="0"/>
              </a:rPr>
              <a:t> </a:t>
            </a:r>
            <a:r>
              <a:rPr lang="pl-PL" sz="1400" dirty="0" smtClean="0">
                <a:latin typeface="AR JULIAN" panose="02000000000000000000" pitchFamily="2" charset="0"/>
              </a:rPr>
              <a:t>843-284-8834</a:t>
            </a:r>
          </a:p>
          <a:p>
            <a:r>
              <a:rPr lang="pl-PL" sz="1400" dirty="0" smtClean="0">
                <a:latin typeface="AR JULIAN" panose="02000000000000000000" pitchFamily="2" charset="0"/>
              </a:rPr>
              <a:t>Rickrobin@comcast.net</a:t>
            </a:r>
            <a:endParaRPr lang="en-US" sz="1400" dirty="0" smtClean="0">
              <a:latin typeface="AR JULIAN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07703" y="8919914"/>
            <a:ext cx="37354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AR JULIAN" panose="02000000000000000000" pitchFamily="2" charset="0"/>
              </a:rPr>
              <a:t>Gatehouse Realty, LLC</a:t>
            </a:r>
          </a:p>
          <a:p>
            <a:pPr algn="r"/>
            <a:r>
              <a:rPr lang="en-US" sz="1400" dirty="0" smtClean="0">
                <a:latin typeface="AR JULIAN" panose="02000000000000000000" pitchFamily="2" charset="0"/>
              </a:rPr>
              <a:t>708 S. </a:t>
            </a:r>
            <a:r>
              <a:rPr lang="en-US" sz="1400" dirty="0" err="1" smtClean="0">
                <a:latin typeface="AR JULIAN" panose="02000000000000000000" pitchFamily="2" charset="0"/>
              </a:rPr>
              <a:t>Shelmore</a:t>
            </a:r>
            <a:r>
              <a:rPr lang="en-US" sz="1400" dirty="0" smtClean="0">
                <a:latin typeface="AR JULIAN" panose="02000000000000000000" pitchFamily="2" charset="0"/>
              </a:rPr>
              <a:t> Blvd, Ste. 102</a:t>
            </a:r>
          </a:p>
          <a:p>
            <a:pPr algn="r"/>
            <a:r>
              <a:rPr lang="en-US" sz="1400" dirty="0" smtClean="0">
                <a:latin typeface="AR JULIAN" panose="02000000000000000000" pitchFamily="2" charset="0"/>
              </a:rPr>
              <a:t>Mt. Pleasant, SC 29464</a:t>
            </a:r>
          </a:p>
          <a:p>
            <a:pPr algn="r"/>
            <a:r>
              <a:rPr lang="en-US" sz="1400" dirty="0" smtClean="0">
                <a:latin typeface="AR JULIAN" panose="02000000000000000000" pitchFamily="2" charset="0"/>
              </a:rPr>
              <a:t>www.gatehousecharleston.com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73" y="8745606"/>
            <a:ext cx="1524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60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 DECODE</vt:lpstr>
      <vt:lpstr>AR JULIAN</vt:lpstr>
      <vt:lpstr>Arial</vt:lpstr>
      <vt:lpstr>Calibri</vt:lpstr>
      <vt:lpstr>Calibri Light</vt:lpstr>
      <vt:lpstr>Wingdings</vt:lpstr>
      <vt:lpstr>Office Theme</vt:lpstr>
      <vt:lpstr>Southern Estate Broker Preview and Luncheon Thursday August 27th  from 11-2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 Preview and Luncheon </dc:title>
  <dc:creator>A. Thomas</dc:creator>
  <cp:lastModifiedBy>A. Thomas</cp:lastModifiedBy>
  <cp:revision>10</cp:revision>
  <dcterms:created xsi:type="dcterms:W3CDTF">2015-08-21T18:07:19Z</dcterms:created>
  <dcterms:modified xsi:type="dcterms:W3CDTF">2015-08-21T21:20:28Z</dcterms:modified>
</cp:coreProperties>
</file>