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tx2">
                <a:alpha val="50000"/>
              </a:schemeClr>
            </a:gs>
            <a:gs pos="100000">
              <a:schemeClr val="tx2">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400" dirty="0">
                <a:solidFill>
                  <a:schemeClr val="tx2">
                    <a:lumMod val="50000"/>
                  </a:schemeClr>
                </a:solidFill>
                <a:latin typeface="Cambria" panose="02040503050406030204" pitchFamily="18" charset="0"/>
              </a:rPr>
              <a:t>Immaculate MOVE-IN ready home. As you enter into your new home you will enjoy the spacious living room/dining room with plenty of space for formal or family dining. Open kitchen features built in microwave, range, dishwasher, refrigerator, plenty of cabinets and counter space, pantry and laminate flooring. Eat in kitchen is a good size. The gas fireplace in the family room will warm you up on chilly evenings. Large master bedroom has laminate flooring and walk-in closet. The master bathroom has double vanities, stand up shower, separate garden tub, and ceramic tile floor. Crown molding and 2'' custom blinds throughout. The comfortable screened porch provides a lovely view of the back yard. There is a 2+ carport with immediate access to the home so you won't get wet in the rain.</a:t>
            </a:r>
            <a:endParaRPr lang="en-US" sz="140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98" y="76199"/>
            <a:ext cx="3720532" cy="2790399"/>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rotWithShape="1">
          <a:blip r:embed="rId5" cstate="print">
            <a:extLst>
              <a:ext uri="{28A0092B-C50C-407E-A947-70E740481C1C}">
                <a14:useLocalDpi xmlns:a14="http://schemas.microsoft.com/office/drawing/2010/main" val="0"/>
              </a:ext>
            </a:extLst>
          </a:blip>
          <a:srcRect l="6399" r="6399"/>
          <a:stretch/>
        </p:blipFill>
        <p:spPr>
          <a:xfrm>
            <a:off x="74498" y="5764361"/>
            <a:ext cx="1828801" cy="1371599"/>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66230" y="576435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66230" y="434123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8" y="434124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i="1" dirty="0">
                <a:solidFill>
                  <a:srgbClr val="FFFF00"/>
                </a:solidFill>
                <a:effectLst>
                  <a:outerShdw blurRad="38100" dist="38100" dir="2700000" algn="tl">
                    <a:srgbClr val="000000">
                      <a:alpha val="43137"/>
                    </a:srgbClr>
                  </a:outerShdw>
                </a:effectLst>
                <a:latin typeface="Cambria" panose="02040503050406030204" pitchFamily="18" charset="0"/>
              </a:rPr>
              <a:t>Move in ready home</a:t>
            </a:r>
            <a:endParaRPr lang="en-US" sz="4000"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8" y="7187481"/>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66230" y="718747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8"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66230"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1871 Camden Road</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Holly Hill, SC 29059</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15005864</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120,000</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4 Bedrooms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2</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Baths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2,200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66230" y="291811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4498" y="2918119"/>
            <a:ext cx="1828800"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161</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1871 Camden Road  Holly Hill, SC 29059 MLS# 15005864 $120,000  4 Bedrooms | 2 Baths | 2,200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15</cp:revision>
  <dcterms:created xsi:type="dcterms:W3CDTF">2006-08-16T00:00:00Z</dcterms:created>
  <dcterms:modified xsi:type="dcterms:W3CDTF">2015-06-16T11:11:01Z</dcterms:modified>
</cp:coreProperties>
</file>