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7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7/14/2017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21" Type="http://schemas.openxmlformats.org/officeDocument/2006/relationships/image" Target="../media/image18.jpg"/><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radius="15"/>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783556"/>
          </a:xfrm>
        </p:spPr>
        <p:txBody>
          <a:bodyPr>
            <a:noAutofit/>
          </a:bodyPr>
          <a:lstStyle/>
          <a:p>
            <a: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Open House This Weekend!</a:t>
            </a:r>
            <a:b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Saturday &amp; Sunday from 12-3</a:t>
            </a:r>
            <a:endParaRPr lang="en-US" sz="28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4712963"/>
            <a:ext cx="7772400" cy="3413944"/>
          </a:xfrm>
        </p:spPr>
        <p:txBody>
          <a:bodyPr anchor="ctr">
            <a:noAutofit/>
          </a:bodyPr>
          <a:lstStyle/>
          <a:p>
            <a:r>
              <a:rPr lang="en-US" sz="1600" dirty="0">
                <a:solidFill>
                  <a:schemeClr val="bg1"/>
                </a:solidFill>
                <a:latin typeface="Goudy Old Style" panose="02020502050305020303" pitchFamily="18" charset="0"/>
              </a:rPr>
              <a:t>Wow! Beautiful, completely renovated waterfront home on huge .48 acre lot lined w/mature oaks, palmettos &amp; amazing views! Spend endless summer nights on your new 20x20 deck overlooking the peaceful, navigable tidal creek as the sun sets over the nature preserve across the marsh. Features include: New, high quality flooring throughout**Great Room w/vaulted ceiling, floor-to-ceiling stone fireplace &amp; newly installed shiplap**Updated kitchen w/quartz counters &amp;subway tiled backsplash**Master </a:t>
            </a:r>
            <a:r>
              <a:rPr lang="en-US" sz="1600" dirty="0" err="1">
                <a:solidFill>
                  <a:schemeClr val="bg1"/>
                </a:solidFill>
                <a:latin typeface="Goudy Old Style" panose="02020502050305020303" pitchFamily="18" charset="0"/>
              </a:rPr>
              <a:t>en</a:t>
            </a:r>
            <a:r>
              <a:rPr lang="en-US" sz="1600" dirty="0">
                <a:solidFill>
                  <a:schemeClr val="bg1"/>
                </a:solidFill>
                <a:latin typeface="Goudy Old Style" panose="02020502050305020303" pitchFamily="18" charset="0"/>
              </a:rPr>
              <a:t> suite with custom tiled shower &amp; new vanity with quartz counter**Guest bath also w/new custom tiled shower, vanity &amp; quartz counter**FROG which can be used as office, media or craft room or 4th bedroom**New 5 ton Heil HVAC! Can't ask for much more this close to downtown Charleston! APPRAISAL IN HAND! Docks in place on neighboring properties on both sides. and NO HOA! This home is truly a water lover's paradise! Paddleboard, kayak or canoe in your own backyard and public boat ramp is close by. Where else can you get waterfront at this price?!</a:t>
            </a:r>
          </a:p>
        </p:txBody>
      </p:sp>
      <p:sp>
        <p:nvSpPr>
          <p:cNvPr id="17" name="Rectangle 16"/>
          <p:cNvSpPr/>
          <p:nvPr/>
        </p:nvSpPr>
        <p:spPr>
          <a:xfrm>
            <a:off x="0" y="8991600"/>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794" y="8898925"/>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550569"/>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641" y="8165500"/>
            <a:ext cx="1066958" cy="711305"/>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3673" y="8165500"/>
            <a:ext cx="1066958" cy="711305"/>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5737" y="8165500"/>
            <a:ext cx="1066958" cy="711305"/>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17801" y="8165500"/>
            <a:ext cx="1066958" cy="711305"/>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99705" y="8165500"/>
            <a:ext cx="1066958" cy="711305"/>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11769" y="8165500"/>
            <a:ext cx="1066958" cy="711305"/>
          </a:xfrm>
          <a:prstGeom prst="rect">
            <a:avLst/>
          </a:prstGeom>
          <a:ln>
            <a:noFill/>
          </a:ln>
          <a:effectLst>
            <a:outerShdw blurRad="63500" sx="102000" sy="102000" algn="ctr" rotWithShape="0">
              <a:prstClr val="black">
                <a:alpha val="40000"/>
              </a:prstClr>
            </a:outerShdw>
          </a:effectLst>
        </p:spPr>
      </p:pic>
      <p:grpSp>
        <p:nvGrpSpPr>
          <p:cNvPr id="8" name="Group 7"/>
          <p:cNvGrpSpPr/>
          <p:nvPr/>
        </p:nvGrpSpPr>
        <p:grpSpPr>
          <a:xfrm>
            <a:off x="87641" y="3962400"/>
            <a:ext cx="7597118" cy="711305"/>
            <a:chOff x="114221" y="4806837"/>
            <a:chExt cx="7597118" cy="711305"/>
          </a:xfrm>
        </p:grpSpPr>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221" y="4806837"/>
              <a:ext cx="1066958" cy="711305"/>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20253" y="4806837"/>
              <a:ext cx="1066958" cy="711305"/>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26285" y="4806837"/>
              <a:ext cx="1066958" cy="711305"/>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32317" y="4806837"/>
              <a:ext cx="1066958" cy="711305"/>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38349" y="4806837"/>
              <a:ext cx="1066958" cy="711305"/>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44381" y="4806837"/>
              <a:ext cx="1066958" cy="711305"/>
            </a:xfrm>
            <a:prstGeom prst="rect">
              <a:avLst/>
            </a:prstGeom>
            <a:ln>
              <a:noFill/>
            </a:ln>
            <a:effectLst>
              <a:outerShdw blurRad="63500" sx="102000" sy="102000" algn="ctr" rotWithShape="0">
                <a:prstClr val="black">
                  <a:alpha val="40000"/>
                </a:prstClr>
              </a:outerShdw>
            </a:effectLst>
          </p:spPr>
        </p:pic>
      </p:grpSp>
      <p:grpSp>
        <p:nvGrpSpPr>
          <p:cNvPr id="6" name="Group 5"/>
          <p:cNvGrpSpPr/>
          <p:nvPr/>
        </p:nvGrpSpPr>
        <p:grpSpPr>
          <a:xfrm>
            <a:off x="526946" y="914400"/>
            <a:ext cx="6718509" cy="2815166"/>
            <a:chOff x="316466" y="985346"/>
            <a:chExt cx="6718509" cy="2815166"/>
          </a:xfrm>
        </p:grpSpPr>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6466" y="985346"/>
              <a:ext cx="4222750" cy="2815166"/>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60900" y="985346"/>
              <a:ext cx="2374075" cy="1332813"/>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60902" y="2467699"/>
              <a:ext cx="2374073" cy="1332813"/>
            </a:xfrm>
            <a:prstGeom prst="rect">
              <a:avLst/>
            </a:prstGeom>
            <a:ln>
              <a:solidFill>
                <a:schemeClr val="tx1"/>
              </a:solidFill>
            </a:ln>
            <a:effectLst>
              <a:outerShdw blurRad="63500" sx="102000" sy="102000" algn="ctr" rotWithShape="0">
                <a:prstClr val="black">
                  <a:alpha val="40000"/>
                </a:prstClr>
              </a:outerShdw>
            </a:effectLst>
          </p:spPr>
        </p:pic>
      </p:grpSp>
      <p:sp>
        <p:nvSpPr>
          <p:cNvPr id="16" name="Rectangle 15"/>
          <p:cNvSpPr/>
          <p:nvPr/>
        </p:nvSpPr>
        <p:spPr>
          <a:xfrm>
            <a:off x="526945" y="2771301"/>
            <a:ext cx="4222751" cy="1015663"/>
          </a:xfrm>
          <a:prstGeom prst="rect">
            <a:avLst/>
          </a:prstGeom>
          <a:noFill/>
        </p:spPr>
        <p:txBody>
          <a:bodyPr wrap="square" anchor="b">
            <a:spAutoFit/>
          </a:bodyPr>
          <a:lstStyle/>
          <a:p>
            <a:pPr algn="ctr"/>
            <a:r>
              <a:rPr lang="en-US" sz="2400" b="1" dirty="0">
                <a:effectLst>
                  <a:outerShdw blurRad="38100" dist="38100" dir="2700000" algn="tl">
                    <a:srgbClr val="000000">
                      <a:alpha val="43137"/>
                    </a:srgbClr>
                  </a:outerShdw>
                </a:effectLst>
                <a:latin typeface="Goudy Old Style" panose="02020502050305020303" pitchFamily="18" charset="0"/>
              </a:rPr>
              <a:t>1878 Cestus Lane</a:t>
            </a:r>
          </a:p>
          <a:p>
            <a:pPr algn="ctr"/>
            <a:r>
              <a:rPr lang="en-US" sz="1800" dirty="0">
                <a:effectLst>
                  <a:outerShdw blurRad="38100" dist="38100" dir="2700000" algn="tl">
                    <a:srgbClr val="000000">
                      <a:alpha val="43137"/>
                    </a:srgbClr>
                  </a:outerShdw>
                </a:effectLst>
                <a:latin typeface="Goudy Old Style" panose="02020502050305020303" pitchFamily="18" charset="0"/>
              </a:rPr>
              <a:t>Church Creek | Charleston</a:t>
            </a:r>
          </a:p>
          <a:p>
            <a:pPr algn="ctr"/>
            <a:r>
              <a:rPr lang="en-US" sz="1800" dirty="0">
                <a:effectLst>
                  <a:outerShdw blurRad="38100" dist="38100" dir="2700000" algn="tl">
                    <a:srgbClr val="000000">
                      <a:alpha val="43137"/>
                    </a:srgbClr>
                  </a:outerShdw>
                </a:effectLst>
                <a:latin typeface="Goudy Old Style" panose="02020502050305020303" pitchFamily="18" charset="0"/>
              </a:rPr>
              <a:t>MLS# 17019727 | $300,000</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220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Open House This Weekend! Saturday &amp; Sunday from 12-3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17</cp:revision>
  <dcterms:created xsi:type="dcterms:W3CDTF">2006-08-16T00:00:00Z</dcterms:created>
  <dcterms:modified xsi:type="dcterms:W3CDTF">2017-07-14T15:47:28Z</dcterms:modified>
</cp:coreProperties>
</file>