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-936" y="463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9067800"/>
            <a:ext cx="7780020" cy="9906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7438" y="5283020"/>
            <a:ext cx="5338762" cy="3708580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Gotham Book" pitchFamily="50" charset="0"/>
                <a:cs typeface="Gotham Book" pitchFamily="50" charset="0"/>
              </a:rPr>
              <a:t>Grand home on large private estate lot in Dunes West. Home features a true chefs kitchen with top of the line appliances including a 60'' stainless refrigerator/freezer, a 120 bottle wine cooler, a 6 burner gas range with dual ovens. The main floors shines with freshly refinished wood floors and large freshly painted bright rooms. The family room opens to a large screened in porch looking onto a very private back yard backing up to woods and tidal marsh. The second floor features new carpet, four bedrooms and three baths. The third floor features a 5th bedroom or could serve for other uses. The home also features an attached 3 car garage as well as a large 2 car detached garage that is a handyman's paradise. Please don't miss this wonderful updated home.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685800"/>
            <a:ext cx="5410200" cy="3609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685800"/>
          </a:xfrm>
          <a:solidFill>
            <a:schemeClr val="tx2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  <a:t>Luxurious Lowcountry Living</a:t>
            </a:r>
            <a:b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</a:br>
            <a:r>
              <a:rPr lang="en-US" sz="1100" i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  <a:t>Featuring Gourmet Kitchen · Detached Garage with Workshop</a:t>
            </a:r>
            <a:endParaRPr lang="en-US" sz="105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ok" pitchFamily="50" charset="0"/>
              <a:cs typeface="Gotham Book" pitchFamily="50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400301" y="4234582"/>
            <a:ext cx="5181600" cy="984885"/>
            <a:chOff x="2438400" y="4285488"/>
            <a:chExt cx="5181600" cy="984885"/>
          </a:xfrm>
        </p:grpSpPr>
        <p:sp>
          <p:nvSpPr>
            <p:cNvPr id="5" name="TextBox 4"/>
            <p:cNvSpPr txBox="1"/>
            <p:nvPr/>
          </p:nvSpPr>
          <p:spPr>
            <a:xfrm>
              <a:off x="4345781" y="4285488"/>
              <a:ext cx="3274219" cy="98488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1600" dirty="0">
                  <a:latin typeface="Gotham Book" pitchFamily="50" charset="0"/>
                  <a:cs typeface="Gotham Book" pitchFamily="50" charset="0"/>
                </a:rPr>
                <a:t>1879 Cherokee Rose </a:t>
              </a:r>
              <a:r>
                <a:rPr lang="en-US" sz="1600" dirty="0" smtClean="0">
                  <a:latin typeface="Gotham Book" pitchFamily="50" charset="0"/>
                  <a:cs typeface="Gotham Book" pitchFamily="50" charset="0"/>
                </a:rPr>
                <a:t>Circle</a:t>
              </a:r>
            </a:p>
            <a:p>
              <a:pPr algn="r"/>
              <a:r>
                <a:rPr lang="en-US" sz="1400" dirty="0">
                  <a:latin typeface="Gotham Book" pitchFamily="50" charset="0"/>
                  <a:cs typeface="Gotham Book" pitchFamily="50" charset="0"/>
                </a:rPr>
                <a:t>Dunes West</a:t>
              </a:r>
              <a:endParaRPr lang="en-US" sz="1400" dirty="0" smtClean="0">
                <a:latin typeface="Gotham Book" pitchFamily="50" charset="0"/>
                <a:cs typeface="Gotham Book" pitchFamily="50" charset="0"/>
              </a:endParaRPr>
            </a:p>
            <a:p>
              <a:pPr algn="r"/>
              <a:r>
                <a:rPr lang="en-US" sz="1400" dirty="0">
                  <a:latin typeface="Gotham Book" pitchFamily="50" charset="0"/>
                  <a:cs typeface="Gotham Book" pitchFamily="50" charset="0"/>
                </a:rPr>
                <a:t>Mount Pleasant, </a:t>
              </a:r>
              <a:r>
                <a:rPr lang="en-US" sz="1400" dirty="0" smtClean="0">
                  <a:latin typeface="Gotham Book" pitchFamily="50" charset="0"/>
                  <a:cs typeface="Gotham Book" pitchFamily="50" charset="0"/>
                </a:rPr>
                <a:t>SC</a:t>
              </a:r>
            </a:p>
            <a:p>
              <a:pPr algn="r"/>
              <a:r>
                <a:rPr lang="en-US" sz="1400" dirty="0">
                  <a:latin typeface="Gotham Book" pitchFamily="50" charset="0"/>
                  <a:cs typeface="Gotham Book" pitchFamily="50" charset="0"/>
                </a:rPr>
                <a:t>MLS# 15009059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38400" y="4285488"/>
              <a:ext cx="2286000" cy="9541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dirty="0">
                  <a:latin typeface="Gotham Book" pitchFamily="50" charset="0"/>
                  <a:cs typeface="Gotham Book" pitchFamily="50" charset="0"/>
                </a:rPr>
                <a:t>$</a:t>
              </a:r>
              <a:r>
                <a:rPr lang="en-US" sz="1400" dirty="0" smtClean="0">
                  <a:latin typeface="Gotham Book" pitchFamily="50" charset="0"/>
                  <a:cs typeface="Gotham Book" pitchFamily="50" charset="0"/>
                </a:rPr>
                <a:t>750,000</a:t>
              </a:r>
            </a:p>
            <a:p>
              <a:r>
                <a:rPr lang="en-US" sz="1400" dirty="0" smtClean="0">
                  <a:latin typeface="Gotham Book" pitchFamily="50" charset="0"/>
                  <a:cs typeface="Gotham Book" pitchFamily="50" charset="0"/>
                </a:rPr>
                <a:t>4 Bedroom</a:t>
              </a:r>
            </a:p>
            <a:p>
              <a:r>
                <a:rPr lang="en-US" sz="1400" dirty="0" smtClean="0">
                  <a:latin typeface="Gotham Book" pitchFamily="50" charset="0"/>
                  <a:cs typeface="Gotham Book" pitchFamily="50" charset="0"/>
                </a:rPr>
                <a:t>3½ Bath</a:t>
              </a:r>
            </a:p>
            <a:p>
              <a:r>
                <a:rPr lang="en-US" sz="1400" dirty="0" smtClean="0">
                  <a:latin typeface="Gotham Book" pitchFamily="50" charset="0"/>
                  <a:cs typeface="Gotham Book" pitchFamily="50" charset="0"/>
                </a:rPr>
                <a:t>4,005 </a:t>
              </a:r>
              <a:r>
                <a:rPr lang="en-US" sz="1400" dirty="0" err="1" smtClean="0">
                  <a:latin typeface="Gotham Book" pitchFamily="50" charset="0"/>
                  <a:cs typeface="Gotham Book" pitchFamily="50" charset="0"/>
                </a:rPr>
                <a:t>Sq</a:t>
              </a:r>
              <a:r>
                <a:rPr lang="en-US" sz="1400" dirty="0" smtClean="0">
                  <a:latin typeface="Gotham Book" pitchFamily="50" charset="0"/>
                  <a:cs typeface="Gotham Book" pitchFamily="50" charset="0"/>
                </a:rPr>
                <a:t> Ft</a:t>
              </a:r>
              <a:endParaRPr lang="en-US" sz="1400" dirty="0">
                <a:latin typeface="Gotham Book" pitchFamily="50" charset="0"/>
                <a:cs typeface="Gotham Book" pitchFamily="50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9689068"/>
            <a:ext cx="2857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err="1">
                <a:latin typeface="Gotham Book" pitchFamily="50" charset="0"/>
                <a:cs typeface="Gotham Book" pitchFamily="50" charset="0"/>
              </a:rPr>
              <a:t>Hanlan</a:t>
            </a:r>
            <a:r>
              <a:rPr lang="en-US" sz="900" dirty="0">
                <a:latin typeface="Gotham Book" pitchFamily="50" charset="0"/>
                <a:cs typeface="Gotham Book" pitchFamily="50" charset="0"/>
              </a:rPr>
              <a:t> Consulting and </a:t>
            </a:r>
            <a:r>
              <a:rPr lang="en-US" sz="900" dirty="0" smtClean="0">
                <a:latin typeface="Gotham Book" pitchFamily="50" charset="0"/>
                <a:cs typeface="Gotham Book" pitchFamily="50" charset="0"/>
              </a:rPr>
              <a:t>Development</a:t>
            </a:r>
          </a:p>
          <a:p>
            <a:pPr algn="ctr"/>
            <a:r>
              <a:rPr lang="en-US" sz="900" dirty="0" smtClean="0">
                <a:latin typeface="Gotham Book" pitchFamily="50" charset="0"/>
                <a:cs typeface="Gotham Book" pitchFamily="50" charset="0"/>
              </a:rPr>
              <a:t>241-243 </a:t>
            </a:r>
            <a:r>
              <a:rPr lang="en-US" sz="900" dirty="0">
                <a:latin typeface="Gotham Book" pitchFamily="50" charset="0"/>
                <a:cs typeface="Gotham Book" pitchFamily="50" charset="0"/>
              </a:rPr>
              <a:t>East Bay </a:t>
            </a:r>
            <a:r>
              <a:rPr lang="en-US" sz="900" dirty="0" smtClean="0">
                <a:latin typeface="Gotham Book" pitchFamily="50" charset="0"/>
                <a:cs typeface="Gotham Book" pitchFamily="50" charset="0"/>
              </a:rPr>
              <a:t>St </a:t>
            </a:r>
            <a:r>
              <a:rPr lang="en-US" sz="900" dirty="0">
                <a:latin typeface="Gotham Book" pitchFamily="50" charset="0"/>
                <a:cs typeface="Gotham Book" pitchFamily="50" charset="0"/>
              </a:rPr>
              <a:t>· </a:t>
            </a:r>
            <a:r>
              <a:rPr lang="en-US" sz="900" dirty="0" smtClean="0">
                <a:latin typeface="Gotham Book" pitchFamily="50" charset="0"/>
                <a:cs typeface="Gotham Book" pitchFamily="50" charset="0"/>
              </a:rPr>
              <a:t>Charleston</a:t>
            </a:r>
            <a:r>
              <a:rPr lang="en-US" sz="900" dirty="0">
                <a:latin typeface="Gotham Book" pitchFamily="50" charset="0"/>
                <a:cs typeface="Gotham Book" pitchFamily="50" charset="0"/>
              </a:rPr>
              <a:t>, SC 29401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7621" y="9147602"/>
            <a:ext cx="3962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latin typeface="Gotham Book" pitchFamily="50" charset="0"/>
                <a:cs typeface="Gotham Book" pitchFamily="50" charset="0"/>
              </a:rPr>
              <a:t>Frank </a:t>
            </a:r>
            <a:r>
              <a:rPr lang="en-US" sz="1200" b="1" dirty="0" err="1">
                <a:latin typeface="Gotham Book" pitchFamily="50" charset="0"/>
                <a:cs typeface="Gotham Book" pitchFamily="50" charset="0"/>
              </a:rPr>
              <a:t>Thornhill</a:t>
            </a:r>
            <a:r>
              <a:rPr lang="en-US" sz="1200" b="1" dirty="0">
                <a:latin typeface="Gotham Book" pitchFamily="50" charset="0"/>
                <a:cs typeface="Gotham Book" pitchFamily="50" charset="0"/>
              </a:rPr>
              <a:t>, Realtor®</a:t>
            </a:r>
          </a:p>
          <a:p>
            <a:pPr algn="r"/>
            <a:r>
              <a:rPr lang="en-US" sz="1200" dirty="0">
                <a:latin typeface="Gotham Book" pitchFamily="50" charset="0"/>
                <a:cs typeface="Gotham Book" pitchFamily="50" charset="0"/>
              </a:rPr>
              <a:t>(843) 224-7997</a:t>
            </a:r>
          </a:p>
          <a:p>
            <a:pPr algn="r"/>
            <a:r>
              <a:rPr lang="en-US" sz="1200" dirty="0">
                <a:latin typeface="Gotham Book" pitchFamily="50" charset="0"/>
                <a:cs typeface="Gotham Book" pitchFamily="50" charset="0"/>
              </a:rPr>
              <a:t>fthornhill@hanlandevelopment.com</a:t>
            </a:r>
          </a:p>
          <a:p>
            <a:pPr algn="r"/>
            <a:r>
              <a:rPr lang="en-US" sz="1200" dirty="0" smtClean="0">
                <a:latin typeface="Gotham Book" pitchFamily="50" charset="0"/>
                <a:cs typeface="Gotham Book" pitchFamily="50" charset="0"/>
              </a:rPr>
              <a:t>www.hanlangroup.com</a:t>
            </a:r>
            <a:endParaRPr lang="en-US" sz="1200" dirty="0"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85800"/>
            <a:ext cx="2057400" cy="1372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" y="2087689"/>
            <a:ext cx="2055922" cy="1372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293356"/>
            <a:ext cx="2057399" cy="1372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89578"/>
            <a:ext cx="2057400" cy="1372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891467"/>
            <a:ext cx="2057399" cy="1372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" y="9179480"/>
            <a:ext cx="2826965" cy="5095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95245"/>
            <a:ext cx="2057399" cy="1372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6647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195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Luxurious Lowcountry Living Featuring Gourmet Kitchen · Detached Garage with Workshop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atp1313@gmail.com</cp:lastModifiedBy>
  <cp:revision>10</cp:revision>
  <dcterms:created xsi:type="dcterms:W3CDTF">2006-08-16T00:00:00Z</dcterms:created>
  <dcterms:modified xsi:type="dcterms:W3CDTF">2015-04-13T19:22:43Z</dcterms:modified>
</cp:coreProperties>
</file>