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1/26/2018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725411"/>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814545"/>
            <a:ext cx="7772400" cy="32659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On the first floor, we find a large two car garage with two separate storage areas, the entrance to the lower floor of the home and the bottom of the elevator shaft. Inside we find an entry foyer, custom laundry room, a large bedroom with an outside door to the covered patio and back yard. We also find a full custom bathroom with tub (notice the hotel style shower rod and custom high cabinets with granite counter tops).</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This great Town Home also has a Rinnai Tank-less gas hot water system, Energy Star rated appliances, Energy Star Anderson Vinyl Windows, Energy efficient doors, Over-sized base boards, custom trim work, two laundry rooms, the laundry room on the top floor has a granite counter top sink and cabinets, Zoned for the Number 1 STEM Middle School in the County, custom mosaic backsplash in the kitchen, a custom Pot Rack over the island, HERS rated for energy efficiency and so much more.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Agent/Broker Open House ~ Saturday 12-3</a:t>
            </a:r>
          </a:p>
          <a:p>
            <a:pPr algn="ctr"/>
            <a:r>
              <a:rPr lang="en-US" sz="1400" i="1" dirty="0">
                <a:ln w="0">
                  <a:noFill/>
                </a:ln>
                <a:solidFill>
                  <a:srgbClr val="FF0000"/>
                </a:solidFill>
                <a:latin typeface="Georgia" panose="02040502050405020303" pitchFamily="18" charset="0"/>
              </a:rPr>
              <a:t>Hosted by Rachel Harris 843-259-8837</a:t>
            </a:r>
          </a:p>
        </p:txBody>
      </p:sp>
      <p:sp>
        <p:nvSpPr>
          <p:cNvPr id="19" name="Rectangle 18"/>
          <p:cNvSpPr/>
          <p:nvPr/>
        </p:nvSpPr>
        <p:spPr>
          <a:xfrm>
            <a:off x="0" y="413743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$580,000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725411"/>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521667"/>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725411"/>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567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2016-10-21T14:02:21Z</dcterms:created>
  <dcterms:modified xsi:type="dcterms:W3CDTF">2018-01-26T15:55:29Z</dcterms:modified>
</cp:coreProperties>
</file>