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788" y="-1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10/23/2017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1272538"/>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185231"/>
            <a:ext cx="7772400" cy="2878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endParaRPr lang="en-US" altLang="en-US" sz="7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 </a:t>
            </a:r>
            <a:endParaRPr lang="en-US" altLang="en-US" sz="7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Frankly, there are far too many features to highlight here. Do yourself a favor and go see this one out before it’s gone!</a:t>
            </a:r>
            <a:endParaRPr kumimoji="0" lang="en-US" altLang="en-US" sz="115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1107996"/>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Agent/Broker Open House ~ Wednesday 10/25 ~ 11:30-1</a:t>
            </a:r>
          </a:p>
          <a:p>
            <a:pPr algn="ctr"/>
            <a:r>
              <a:rPr lang="en-US" b="1" dirty="0">
                <a:ln w="0">
                  <a:noFill/>
                </a:ln>
                <a:solidFill>
                  <a:srgbClr val="C00000"/>
                </a:solidFill>
                <a:latin typeface="Georgia" panose="02040502050405020303" pitchFamily="18" charset="0"/>
              </a:rPr>
              <a:t>Light Lunch Served ~ Register To Win A $50 Gas Card</a:t>
            </a:r>
          </a:p>
          <a:p>
            <a:pPr algn="ctr"/>
            <a:r>
              <a:rPr lang="en-US" sz="1400" i="1" dirty="0">
                <a:ln w="0">
                  <a:noFill/>
                </a:ln>
                <a:solidFill>
                  <a:srgbClr val="FF0000"/>
                </a:solidFill>
                <a:latin typeface="Georgia" panose="02040502050405020303" pitchFamily="18" charset="0"/>
              </a:rPr>
              <a:t>If we get a ratified contract by Thanksgiving that results in a successful closing by Christmas,</a:t>
            </a:r>
            <a:br>
              <a:rPr lang="en-US" sz="1400" i="1" dirty="0">
                <a:ln w="0">
                  <a:noFill/>
                </a:ln>
                <a:solidFill>
                  <a:srgbClr val="FF0000"/>
                </a:solidFill>
                <a:latin typeface="Georgia" panose="02040502050405020303" pitchFamily="18" charset="0"/>
              </a:rPr>
            </a:br>
            <a:r>
              <a:rPr lang="en-US" sz="1400" i="1" dirty="0">
                <a:ln w="0">
                  <a:noFill/>
                </a:ln>
                <a:solidFill>
                  <a:srgbClr val="FF0000"/>
                </a:solidFill>
                <a:latin typeface="Georgia" panose="02040502050405020303" pitchFamily="18" charset="0"/>
              </a:rPr>
              <a:t>the buyers’ agent will earn a $2,000 bonus with BIC approval.</a:t>
            </a:r>
          </a:p>
        </p:txBody>
      </p:sp>
      <p:sp>
        <p:nvSpPr>
          <p:cNvPr id="19" name="Rectangle 18"/>
          <p:cNvSpPr/>
          <p:nvPr/>
        </p:nvSpPr>
        <p:spPr>
          <a:xfrm>
            <a:off x="0" y="4573040"/>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$599,000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1272537"/>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3068794"/>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1272538"/>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TotalTime>
  <Words>439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28</cp:revision>
  <dcterms:created xsi:type="dcterms:W3CDTF">2016-10-21T14:02:21Z</dcterms:created>
  <dcterms:modified xsi:type="dcterms:W3CDTF">2017-10-23T20:12:28Z</dcterms:modified>
</cp:coreProperties>
</file>