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9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9/20/2017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9/20/2017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9/20/2017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9/20/2017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642620"/>
            <a:ext cx="2479092" cy="330775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4763280"/>
            <a:ext cx="7772400" cy="31582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50" dirty="0">
                <a:solidFill>
                  <a:srgbClr val="000000"/>
                </a:solidFill>
                <a:latin typeface="Georgia" panose="02040502050405020303" pitchFamily="18" charset="0"/>
              </a:rPr>
              <a:t>Luxury Town Home across the street from Mount Pleasant Towne Center. Minutes from the Beach! This 3 bedroom, 3 and one half bath Luxury Town Home is located in Carolina Walk. It was expertly designed by Pulte Homes and then upgraded by my client. The covered front entrance opens to a wide foyer. We walk up the open, extra wide stairway, to reach the main floor. Here we find a large, open, gourmet kitchen with island, soft close cabinet drawers, granite counter tops, Energy Star Kitchen Aid appliances, two pantries, an energy efficient French door opening to the front porch. The kitchen also has a bar separating it from the very large Great Room with custom lighting, designer ceiling fan. This flows to a separate dining room with a door to the enclosed screened porch. Also on this level we find a custom alcove and a half bath.</a:t>
            </a:r>
          </a:p>
          <a:p>
            <a:pPr lvl="0" algn="ctr" defTabSz="914400" eaLnBrk="0" fontAlgn="base" hangingPunct="0">
              <a:spcBef>
                <a:spcPct val="0"/>
              </a:spcBef>
              <a:spcAft>
                <a:spcPct val="0"/>
              </a:spcAft>
            </a:pPr>
            <a:endParaRPr lang="en-US" altLang="en-US" sz="700"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150" dirty="0">
                <a:solidFill>
                  <a:srgbClr val="000000"/>
                </a:solidFill>
                <a:latin typeface="Georgia" panose="02040502050405020303" pitchFamily="18" charset="0"/>
              </a:rPr>
              <a:t>The top floor contains a very large guest bedroom with its own bathroom. Again, custom cabinets with granite counter tops and a walk-in closet for this bedroom. The master bedroom suite is unbelievable. The bedroom is oversized and has a separate sitting room. From here we have a door to the private screened in porch accessible only from the Master Bedroom. In the Master Bathroom we have two separate, high vanities, each with multiple drawers and granite counter tops. This bathroom also has a double long walk in shower and a very large walk in closet. There are ceiling fans in the master bedroom, sitting area and porch. The view from the porch is of the pond and lovely common areas with walking trails. We also have a large laundry room with sink and granite counter top. </a:t>
            </a:r>
          </a:p>
          <a:p>
            <a:pPr lvl="0" algn="ctr" defTabSz="914400" eaLnBrk="0" fontAlgn="base" hangingPunct="0">
              <a:spcBef>
                <a:spcPct val="0"/>
              </a:spcBef>
              <a:spcAft>
                <a:spcPct val="0"/>
              </a:spcAft>
            </a:pPr>
            <a:endParaRPr lang="en-US" altLang="en-US" sz="700"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150" dirty="0">
                <a:solidFill>
                  <a:srgbClr val="000000"/>
                </a:solidFill>
                <a:latin typeface="Georgia" panose="02040502050405020303" pitchFamily="18" charset="0"/>
              </a:rPr>
              <a:t>Frankly, there are far too many features to highlight here. Do yourself a favor and go see this one out before it’s gone!</a:t>
            </a:r>
            <a:endParaRPr kumimoji="0" lang="en-US" altLang="en-US" sz="115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084319"/>
            <a:ext cx="58420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01600" y="60744"/>
            <a:ext cx="7975601" cy="475196"/>
          </a:xfrm>
          <a:prstGeom prst="rect">
            <a:avLst/>
          </a:prstGeom>
          <a:solidFill>
            <a:srgbClr val="C00000"/>
          </a:solidFill>
          <a:effectLst>
            <a:outerShdw blurRad="50800" dist="38100" dir="5400000" algn="t" rotWithShape="0">
              <a:prstClr val="black">
                <a:alpha val="40000"/>
              </a:prstClr>
            </a:outerShdw>
          </a:effectLst>
        </p:spPr>
        <p:txBody>
          <a:bodyPr wrap="square">
            <a:spAutoFit/>
          </a:bodyPr>
          <a:lstStyle/>
          <a:p>
            <a:pPr algn="ctr"/>
            <a:r>
              <a:rPr lang="en-US" sz="2400"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Luxury townhome in the heart of Mt Pleasant</a:t>
            </a:r>
          </a:p>
        </p:txBody>
      </p:sp>
      <p:sp>
        <p:nvSpPr>
          <p:cNvPr id="19" name="Rectangle 18"/>
          <p:cNvSpPr/>
          <p:nvPr/>
        </p:nvSpPr>
        <p:spPr>
          <a:xfrm>
            <a:off x="0" y="3980858"/>
            <a:ext cx="7772400" cy="769441"/>
          </a:xfrm>
          <a:prstGeom prst="rect">
            <a:avLst/>
          </a:prstGeom>
        </p:spPr>
        <p:txBody>
          <a:bodyPr wrap="square">
            <a:spAutoFit/>
          </a:bodyPr>
          <a:lstStyle/>
          <a:p>
            <a:pPr algn="ctr"/>
            <a:r>
              <a:rPr lang="en-US" sz="2400" b="1" dirty="0">
                <a:ln w="0">
                  <a:noFill/>
                </a:ln>
                <a:solidFill>
                  <a:srgbClr val="C00000"/>
                </a:solidFill>
                <a:effectLst>
                  <a:outerShdw blurRad="38100" dist="38100" dir="2700000" algn="tl">
                    <a:srgbClr val="000000">
                      <a:alpha val="43137"/>
                    </a:srgbClr>
                  </a:outerShdw>
                </a:effectLst>
                <a:latin typeface="Georgia" panose="02040502050405020303" pitchFamily="18" charset="0"/>
              </a:rPr>
              <a:t>1882 Carolina Towne Court</a:t>
            </a:r>
          </a:p>
          <a:p>
            <a:pPr algn="ctr"/>
            <a:r>
              <a:rPr lang="en-US" sz="2000" dirty="0">
                <a:ln w="0">
                  <a:noFill/>
                </a:ln>
                <a:solidFill>
                  <a:srgbClr val="C00000"/>
                </a:solidFill>
                <a:effectLst>
                  <a:outerShdw blurRad="38100" dist="38100" dir="2700000" algn="tl">
                    <a:srgbClr val="000000">
                      <a:alpha val="43137"/>
                    </a:srgbClr>
                  </a:outerShdw>
                </a:effectLst>
                <a:latin typeface="Georgia" panose="02040502050405020303" pitchFamily="18" charset="0"/>
              </a:rPr>
              <a:t>Carolina Walk | Mount Pleasant | MLS# 17025510 | $605,000</a:t>
            </a:r>
            <a:endParaRPr lang="en-US" dirty="0">
              <a:ln w="0">
                <a:noFill/>
              </a:ln>
              <a:solidFill>
                <a:srgbClr val="C00000"/>
              </a:solidFill>
              <a:effectLst>
                <a:outerShdw blurRad="38100" dist="38100" dir="2700000" algn="tl">
                  <a:srgbClr val="000000">
                    <a:alpha val="43137"/>
                  </a:srgbClr>
                </a:outerShdw>
              </a:effectLst>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26" name="Picture 1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64789" y="642619"/>
            <a:ext cx="2263140" cy="150876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64789" y="2438876"/>
            <a:ext cx="2263139" cy="151150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313625" y="642620"/>
            <a:ext cx="2479093" cy="330776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00" y="7938275"/>
            <a:ext cx="1280160" cy="853440"/>
          </a:xfrm>
          <a:prstGeom prst="rect">
            <a:avLst/>
          </a:prstGeom>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8280" y="7938275"/>
            <a:ext cx="1280160" cy="853440"/>
          </a:xfrm>
          <a:prstGeom prst="rect">
            <a:avLst/>
          </a:prstGeom>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592960" y="7938275"/>
            <a:ext cx="1280160" cy="853440"/>
          </a:xfrm>
          <a:prstGeom prst="rect">
            <a:avLst/>
          </a:prstGeom>
        </p:spPr>
      </p:pic>
      <p:pic>
        <p:nvPicPr>
          <p:cNvPr id="11" name="Picture 10"/>
          <p:cNvPicPr>
            <a:picLocks noChangeAspect="1"/>
          </p:cNvPicPr>
          <p:nvPr/>
        </p:nvPicPr>
        <p:blipFill rotWithShape="1">
          <a:blip r:embed="rId11">
            <a:extLst>
              <a:ext uri="{28A0092B-C50C-407E-A947-70E740481C1C}">
                <a14:useLocalDpi xmlns:a14="http://schemas.microsoft.com/office/drawing/2010/main" val="0"/>
              </a:ext>
            </a:extLst>
          </a:blip>
          <a:srcRect t="11855"/>
          <a:stretch/>
        </p:blipFill>
        <p:spPr>
          <a:xfrm>
            <a:off x="3887640" y="7938275"/>
            <a:ext cx="1280160" cy="845856"/>
          </a:xfrm>
          <a:prstGeom prst="rect">
            <a:avLst/>
          </a:prstGeom>
        </p:spPr>
      </p:pic>
      <p:pic>
        <p:nvPicPr>
          <p:cNvPr id="12" name="Picture 1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182320" y="7938275"/>
            <a:ext cx="1280160" cy="853440"/>
          </a:xfrm>
          <a:prstGeom prst="rect">
            <a:avLst/>
          </a:prstGeom>
        </p:spPr>
      </p:pic>
      <p:pic>
        <p:nvPicPr>
          <p:cNvPr id="13" name="Picture 1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477000" y="7938275"/>
            <a:ext cx="1280160"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TotalTime>
  <Words>410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26</cp:revision>
  <dcterms:created xsi:type="dcterms:W3CDTF">2016-10-21T14:02:21Z</dcterms:created>
  <dcterms:modified xsi:type="dcterms:W3CDTF">2017-09-20T16:49:45Z</dcterms:modified>
</cp:coreProperties>
</file>