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2214" y="-9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5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71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221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9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1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687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1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963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371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3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3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792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088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480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5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5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025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920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9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9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9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414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80" y="4409440"/>
            <a:ext cx="7772400" cy="2600960"/>
          </a:xfrm>
        </p:spPr>
        <p:txBody>
          <a:bodyPr anchor="ctr">
            <a:noAutofit/>
          </a:bodyPr>
          <a:lstStyle/>
          <a:p>
            <a:r>
              <a:rPr lang="en-US" sz="1800" dirty="0" smtClean="0">
                <a:latin typeface="AR JULIAN" panose="02000000000000000000" pitchFamily="2" charset="0"/>
                <a:cs typeface="Times New Roman" panose="02020603050405020304" pitchFamily="18" charset="0"/>
              </a:rPr>
              <a:t>This single story home has an open floor plan with private and tranquil backyard views of the Low Country marshlands and tidal creek. This open concept home boasts a large foyer upon entering the home. The foyer merges into a large great room with 12-foot high ceilings, which flows into a built in sunroom overlooking the tidal marsh. RiverTowne has many amenities with the community pool, playground, and tennis courts. There are also separate fees for a golf membership and use of the Country Club.</a:t>
            </a:r>
            <a:endParaRPr lang="en-US" sz="1800" dirty="0">
              <a:latin typeface="AR JULIAN" panose="02000000000000000000" pitchFamily="2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" y="8810244"/>
            <a:ext cx="7772400" cy="1248156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080" y="685800"/>
            <a:ext cx="7772400" cy="3733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80" y="1"/>
            <a:ext cx="7772400" cy="685799"/>
          </a:xfrm>
          <a:solidFill>
            <a:schemeClr val="tx2"/>
          </a:solidFill>
          <a:effectLst>
            <a:outerShdw blurRad="50800" dist="38100" dir="5400000" algn="t" rotWithShape="0">
              <a:schemeClr val="bg1">
                <a:lumMod val="50000"/>
                <a:alpha val="40000"/>
              </a:schemeClr>
            </a:outerShdw>
          </a:effectLst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JULIAN" panose="02000000000000000000" pitchFamily="2" charset="0"/>
              </a:rPr>
              <a:t>Just </a:t>
            </a:r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JULIAN" panose="02000000000000000000" pitchFamily="2" charset="0"/>
              </a:rPr>
              <a:t>Reduced in </a:t>
            </a:r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JULIAN" panose="02000000000000000000" pitchFamily="2" charset="0"/>
              </a:rPr>
              <a:t>RiverTowne</a:t>
            </a:r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JULIAN" panose="02000000000000000000" pitchFamily="2" charset="0"/>
              </a:rPr>
              <a:t>!</a:t>
            </a:r>
          </a:p>
        </p:txBody>
      </p:sp>
      <p:sp>
        <p:nvSpPr>
          <p:cNvPr id="6" name="Rectangle 5"/>
          <p:cNvSpPr/>
          <p:nvPr/>
        </p:nvSpPr>
        <p:spPr>
          <a:xfrm>
            <a:off x="5080" y="7010400"/>
            <a:ext cx="7772400" cy="179984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7778"/>
          <a:stretch/>
        </p:blipFill>
        <p:spPr>
          <a:xfrm>
            <a:off x="81280" y="838622"/>
            <a:ext cx="3728720" cy="2299377"/>
          </a:xfrm>
          <a:prstGeom prst="round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3891281" y="880314"/>
            <a:ext cx="3876040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  <a:latin typeface="AR JULIAN" panose="02000000000000000000" pitchFamily="2" charset="0"/>
              </a:rPr>
              <a:t>1889 Palmetto Isle Dr</a:t>
            </a:r>
          </a:p>
          <a:p>
            <a:pPr algn="ctr"/>
            <a:endParaRPr lang="en-US" dirty="0" smtClean="0">
              <a:solidFill>
                <a:schemeClr val="bg1"/>
              </a:solidFill>
              <a:latin typeface="AR JULIAN" panose="02000000000000000000" pitchFamily="2" charset="0"/>
            </a:endParaRPr>
          </a:p>
          <a:p>
            <a:pPr algn="ctr"/>
            <a:r>
              <a:rPr lang="en-US" dirty="0" smtClean="0">
                <a:solidFill>
                  <a:schemeClr val="bg1"/>
                </a:solidFill>
                <a:latin typeface="AR JULIAN" panose="02000000000000000000" pitchFamily="2" charset="0"/>
              </a:rPr>
              <a:t>Mount Pleasant, SC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  <a:latin typeface="AR JULIAN" panose="02000000000000000000" pitchFamily="2" charset="0"/>
              </a:rPr>
              <a:t>MLS# 1414570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  <a:latin typeface="AR JULIAN" panose="02000000000000000000" pitchFamily="2" charset="0"/>
              </a:rPr>
              <a:t>$</a:t>
            </a:r>
            <a:r>
              <a:rPr lang="en-US" dirty="0" smtClean="0">
                <a:solidFill>
                  <a:schemeClr val="bg1"/>
                </a:solidFill>
                <a:latin typeface="AR JULIAN" panose="02000000000000000000" pitchFamily="2" charset="0"/>
              </a:rPr>
              <a:t>424,000</a:t>
            </a:r>
            <a:endParaRPr lang="en-US" dirty="0" smtClean="0">
              <a:solidFill>
                <a:schemeClr val="bg1"/>
              </a:solidFill>
              <a:latin typeface="AR JULIAN" panose="02000000000000000000" pitchFamily="2" charset="0"/>
            </a:endParaRPr>
          </a:p>
          <a:p>
            <a:pPr algn="ctr"/>
            <a:endParaRPr lang="en-US" sz="1800" dirty="0" smtClean="0">
              <a:solidFill>
                <a:schemeClr val="bg1"/>
              </a:solidFill>
              <a:latin typeface="AR JULIAN" panose="02000000000000000000" pitchFamily="2" charset="0"/>
            </a:endParaRPr>
          </a:p>
          <a:p>
            <a:pPr algn="ctr"/>
            <a:r>
              <a:rPr lang="en-US" sz="1600" dirty="0" smtClean="0">
                <a:solidFill>
                  <a:schemeClr val="bg1"/>
                </a:solidFill>
                <a:latin typeface="AR JULIAN" panose="02000000000000000000" pitchFamily="2" charset="0"/>
                <a:cs typeface="Arial" panose="020B0604020202020204" pitchFamily="34" charset="0"/>
              </a:rPr>
              <a:t>3 Bedrooms | 2 Baths | 2,380 sf</a:t>
            </a:r>
            <a:endParaRPr lang="en-US" sz="1600" dirty="0">
              <a:solidFill>
                <a:schemeClr val="bg1"/>
              </a:solidFill>
              <a:latin typeface="AR JULIAN" panose="02000000000000000000" pitchFamily="2" charset="0"/>
              <a:cs typeface="Arial" panose="020B0604020202020204" pitchFamily="34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21920" y="3290821"/>
            <a:ext cx="7538720" cy="1041576"/>
            <a:chOff x="81280" y="3234481"/>
            <a:chExt cx="7538720" cy="1041576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3306"/>
            <a:stretch/>
          </p:blipFill>
          <p:spPr>
            <a:xfrm>
              <a:off x="81280" y="3234481"/>
              <a:ext cx="1600200" cy="1041576"/>
            </a:xfrm>
            <a:prstGeom prst="round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438" b="16196"/>
            <a:stretch/>
          </p:blipFill>
          <p:spPr>
            <a:xfrm>
              <a:off x="6019800" y="3234481"/>
              <a:ext cx="1600200" cy="1041576"/>
            </a:xfrm>
            <a:prstGeom prst="roundRect">
              <a:avLst/>
            </a:prstGeom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6196" r="3438"/>
            <a:stretch/>
          </p:blipFill>
          <p:spPr>
            <a:xfrm>
              <a:off x="4040294" y="3234481"/>
              <a:ext cx="1600200" cy="1041576"/>
            </a:xfrm>
            <a:prstGeom prst="round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438" b="16196"/>
            <a:stretch/>
          </p:blipFill>
          <p:spPr>
            <a:xfrm>
              <a:off x="2060787" y="3234481"/>
              <a:ext cx="1600200" cy="1041576"/>
            </a:xfrm>
            <a:prstGeom prst="roundRect">
              <a:avLst/>
            </a:prstGeom>
          </p:spPr>
        </p:pic>
      </p:grpSp>
      <p:grpSp>
        <p:nvGrpSpPr>
          <p:cNvPr id="21" name="Group 20"/>
          <p:cNvGrpSpPr/>
          <p:nvPr/>
        </p:nvGrpSpPr>
        <p:grpSpPr>
          <a:xfrm>
            <a:off x="121920" y="7276609"/>
            <a:ext cx="7538720" cy="1267426"/>
            <a:chOff x="121919" y="7276609"/>
            <a:chExt cx="7538720" cy="1267426"/>
          </a:xfrm>
        </p:grpSpPr>
        <p:pic>
          <p:nvPicPr>
            <p:cNvPr id="15" name="Picture 14"/>
            <p:cNvPicPr>
              <a:picLocks noChangeAspect="1"/>
            </p:cNvPicPr>
            <p:nvPr/>
          </p:nvPicPr>
          <p:blipFill rotWithShape="1"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7822"/>
            <a:stretch/>
          </p:blipFill>
          <p:spPr>
            <a:xfrm>
              <a:off x="5319350" y="7276609"/>
              <a:ext cx="2341289" cy="1267426"/>
            </a:xfrm>
            <a:prstGeom prst="roundRect">
              <a:avLst/>
            </a:prstGeom>
          </p:spPr>
        </p:pic>
        <p:pic>
          <p:nvPicPr>
            <p:cNvPr id="19" name="Picture 18"/>
            <p:cNvPicPr>
              <a:picLocks noChangeAspect="1"/>
            </p:cNvPicPr>
            <p:nvPr/>
          </p:nvPicPr>
          <p:blipFill rotWithShape="1"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143" b="21518"/>
            <a:stretch/>
          </p:blipFill>
          <p:spPr>
            <a:xfrm>
              <a:off x="121919" y="7276609"/>
              <a:ext cx="2341289" cy="1267426"/>
            </a:xfrm>
            <a:prstGeom prst="roundRect">
              <a:avLst/>
            </a:prstGeom>
          </p:spPr>
        </p:pic>
        <p:pic>
          <p:nvPicPr>
            <p:cNvPr id="20" name="Picture 19"/>
            <p:cNvPicPr>
              <a:picLocks noChangeAspect="1"/>
            </p:cNvPicPr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617" b="21212"/>
            <a:stretch/>
          </p:blipFill>
          <p:spPr>
            <a:xfrm>
              <a:off x="2720635" y="7276609"/>
              <a:ext cx="2341289" cy="1267426"/>
            </a:xfrm>
            <a:prstGeom prst="round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476750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</TotalTime>
  <Words>119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Just Reduced in RiverTowne!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Just Listed in RiverTowne!</dc:title>
  <dc:creator>CVH360</dc:creator>
  <cp:lastModifiedBy>atp1313@gmail.com</cp:lastModifiedBy>
  <cp:revision>5</cp:revision>
  <dcterms:created xsi:type="dcterms:W3CDTF">2006-08-16T00:00:00Z</dcterms:created>
  <dcterms:modified xsi:type="dcterms:W3CDTF">2014-06-20T19:19:52Z</dcterms:modified>
</cp:coreProperties>
</file>