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600" dirty="0">
                <a:latin typeface="Century Gothic" panose="020B0502020202020204" pitchFamily="34" charset="0"/>
              </a:rPr>
              <a:t>Gorgeous 2 bedroom 2 bath condo. This condo has many upgrades Black &amp; White appliances, 42 inch almond cabinets, granite counter tops, laminate wood floors, ceramic tile and carpet in bedrooms. Eat in Kitchen flows into the living area with an attached sunroom that has a </a:t>
            </a:r>
            <a:r>
              <a:rPr lang="en-US" sz="1600" dirty="0" err="1">
                <a:latin typeface="Century Gothic" panose="020B0502020202020204" pitchFamily="34" charset="0"/>
              </a:rPr>
              <a:t>french</a:t>
            </a:r>
            <a:r>
              <a:rPr lang="en-US" sz="1600" dirty="0">
                <a:latin typeface="Century Gothic" panose="020B0502020202020204" pitchFamily="34" charset="0"/>
              </a:rPr>
              <a:t> door accessing the master bedroom. Great opportunity for your primary residence or investment property in a community that is well maintained with club house and swimming pool.</a:t>
            </a:r>
            <a:endParaRPr lang="en-US" sz="1400" dirty="0">
              <a:latin typeface="Century Gothic" panose="020B050202020202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4932816"/>
            <a:ext cx="2062837" cy="1278618"/>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chemeClr val="accent3"/>
              </a:gs>
              <a:gs pos="100000">
                <a:schemeClr val="accent1">
                  <a:tint val="23500"/>
                  <a:satMod val="160000"/>
                  <a:alpha val="0"/>
                </a:schemeClr>
              </a:gs>
            </a:gsLst>
            <a:lin ang="5400000" scaled="0"/>
          </a:gradFill>
        </p:spPr>
        <p:txBody>
          <a:bodyPr anchor="t">
            <a:normAutofit/>
          </a:bodyPr>
          <a:lstStyle/>
          <a:p>
            <a:r>
              <a:rPr lang="en-US" b="1" i="1" dirty="0" smtClean="0">
                <a:solidFill>
                  <a:schemeClr val="tx2">
                    <a:lumMod val="75000"/>
                  </a:schemeClr>
                </a:solidFill>
                <a:effectLst>
                  <a:outerShdw blurRad="38100" dist="38100" dir="2700000" algn="tl">
                    <a:schemeClr val="bg1">
                      <a:alpha val="43000"/>
                    </a:schemeClr>
                  </a:outerShdw>
                </a:effectLst>
                <a:latin typeface="Mary Helen JF" panose="00000400000000000000" pitchFamily="2" charset="0"/>
              </a:rPr>
              <a:t>Condo Overlooking Pool</a:t>
            </a:r>
            <a:endParaRPr lang="en-US" sz="23900" b="1" i="1" dirty="0">
              <a:solidFill>
                <a:schemeClr val="tx2">
                  <a:lumMod val="75000"/>
                </a:schemeClr>
              </a:solidFill>
              <a:effectLst>
                <a:outerShdw blurRad="38100" dist="38100" dir="2700000" algn="tl">
                  <a:schemeClr val="bg1">
                    <a:alpha val="43000"/>
                  </a:schemeClr>
                </a:outerShdw>
              </a:effectLst>
              <a:latin typeface="Mary Helen JF" panose="00000400000000000000" pitchFamily="2"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sp>
        <p:nvSpPr>
          <p:cNvPr id="17" name="TextBox 16"/>
          <p:cNvSpPr txBox="1"/>
          <p:nvPr/>
        </p:nvSpPr>
        <p:spPr>
          <a:xfrm>
            <a:off x="3516086" y="823273"/>
            <a:ext cx="4484914" cy="1569660"/>
          </a:xfrm>
          <a:prstGeom prst="rect">
            <a:avLst/>
          </a:prstGeom>
          <a:noFill/>
        </p:spPr>
        <p:txBody>
          <a:bodyPr wrap="square" rtlCol="0">
            <a:spAutoFit/>
          </a:bodyPr>
          <a:lstStyle/>
          <a:p>
            <a:pPr algn="ctr"/>
            <a:r>
              <a:rPr lang="en-US" sz="2400" b="1" dirty="0">
                <a:latin typeface="Century Gothic" panose="020B0502020202020204" pitchFamily="34" charset="0"/>
              </a:rPr>
              <a:t>188 Midland Parkway </a:t>
            </a:r>
            <a:r>
              <a:rPr lang="en-US" sz="2400" b="1" dirty="0" smtClean="0">
                <a:latin typeface="Century Gothic" panose="020B0502020202020204" pitchFamily="34" charset="0"/>
              </a:rPr>
              <a:t>#110</a:t>
            </a:r>
            <a:endParaRPr lang="en-US" sz="2400" b="1" dirty="0" smtClean="0">
              <a:latin typeface="Century Gothic" panose="020B0502020202020204" pitchFamily="34" charset="0"/>
            </a:endParaRPr>
          </a:p>
          <a:p>
            <a:pPr algn="ctr"/>
            <a:endParaRPr lang="en-US" sz="2400" dirty="0" smtClean="0">
              <a:latin typeface="Century Gothic" panose="020B0502020202020204" pitchFamily="34" charset="0"/>
            </a:endParaRPr>
          </a:p>
          <a:p>
            <a:pPr algn="ctr"/>
            <a:r>
              <a:rPr lang="nn-NO" sz="2400" dirty="0">
                <a:latin typeface="Century Gothic" panose="020B0502020202020204" pitchFamily="34" charset="0"/>
              </a:rPr>
              <a:t>Midland Terrace</a:t>
            </a:r>
          </a:p>
          <a:p>
            <a:pPr algn="ctr"/>
            <a:r>
              <a:rPr lang="nn-NO" sz="2400" dirty="0">
                <a:latin typeface="Century Gothic" panose="020B0502020202020204" pitchFamily="34" charset="0"/>
              </a:rPr>
              <a:t>Summerville, SC 29485</a:t>
            </a:r>
            <a:endParaRPr lang="en-US" sz="2400" dirty="0" smtClean="0">
              <a:latin typeface="Century Gothic" panose="020B0502020202020204" pitchFamily="34" charset="0"/>
            </a:endParaRP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15015191 | $89,000</a:t>
            </a:r>
            <a:endParaRPr lang="en-US" dirty="0">
              <a:latin typeface="Century Gothic" panose="020B0502020202020204" pitchFamily="34" charset="0"/>
            </a:endParaRPr>
          </a:p>
          <a:p>
            <a:pPr algn="ctr"/>
            <a:r>
              <a:rPr lang="en-US" dirty="0" smtClean="0">
                <a:latin typeface="Century Gothic" panose="020B0502020202020204" pitchFamily="34" charset="0"/>
              </a:rPr>
              <a:t>2 </a:t>
            </a:r>
            <a:r>
              <a:rPr lang="en-US" dirty="0">
                <a:latin typeface="Century Gothic" panose="020B0502020202020204" pitchFamily="34" charset="0"/>
              </a:rPr>
              <a:t>Bed | 2 Bath</a:t>
            </a:r>
            <a:endParaRPr lang="en-US" dirty="0"/>
          </a:p>
        </p:txBody>
      </p:sp>
      <p:sp>
        <p:nvSpPr>
          <p:cNvPr id="22" name="Rectangle 21"/>
          <p:cNvSpPr/>
          <p:nvPr/>
        </p:nvSpPr>
        <p:spPr>
          <a:xfrm>
            <a:off x="4800600" y="6045144"/>
            <a:ext cx="2645600" cy="830997"/>
          </a:xfrm>
          <a:prstGeom prst="rect">
            <a:avLst/>
          </a:prstGeom>
        </p:spPr>
        <p:txBody>
          <a:bodyPr wrap="square">
            <a:spAutoFit/>
          </a:bodyPr>
          <a:lstStyle/>
          <a:p>
            <a:pPr algn="r"/>
            <a:r>
              <a:rPr lang="en-US" sz="1600" dirty="0">
                <a:solidFill>
                  <a:schemeClr val="bg1">
                    <a:lumMod val="50000"/>
                  </a:schemeClr>
                </a:solidFill>
                <a:latin typeface="Century Gothic" panose="020B0502020202020204" pitchFamily="34" charset="0"/>
              </a:rPr>
              <a:t>Charleston Homes</a:t>
            </a:r>
          </a:p>
          <a:p>
            <a:pPr algn="r"/>
            <a:r>
              <a:rPr lang="en-US" sz="1600" dirty="0">
                <a:solidFill>
                  <a:schemeClr val="bg1">
                    <a:lumMod val="50000"/>
                  </a:schemeClr>
                </a:solidFill>
                <a:latin typeface="Century Gothic" panose="020B0502020202020204" pitchFamily="34" charset="0"/>
              </a:rPr>
              <a:t>111 Spring Hall Dr</a:t>
            </a:r>
          </a:p>
          <a:p>
            <a:pPr algn="r"/>
            <a:r>
              <a:rPr lang="en-US" sz="1600" dirty="0">
                <a:solidFill>
                  <a:schemeClr val="bg1">
                    <a:lumMod val="50000"/>
                  </a:schemeClr>
                </a:solidFill>
                <a:latin typeface="Century Gothic" panose="020B0502020202020204" pitchFamily="34" charset="0"/>
              </a:rPr>
              <a:t>Goose Creek, SC 29445</a:t>
            </a:r>
            <a:endParaRPr lang="en-US" sz="1600" dirty="0">
              <a:solidFill>
                <a:schemeClr val="bg1">
                  <a:lumMod val="50000"/>
                </a:schemeClr>
              </a:solidFill>
            </a:endParaRPr>
          </a:p>
        </p:txBody>
      </p:sp>
      <p:pic>
        <p:nvPicPr>
          <p:cNvPr id="23" name="Picture 2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0" y="6000749"/>
            <a:ext cx="1155518" cy="875392"/>
          </a:xfrm>
          <a:prstGeom prst="rect">
            <a:avLst/>
          </a:prstGeom>
          <a:ln>
            <a:noFill/>
          </a:ln>
          <a:effectLst>
            <a:softEdge rad="112500"/>
          </a:effectLst>
        </p:spPr>
      </p:pic>
      <p:sp>
        <p:nvSpPr>
          <p:cNvPr id="24" name="Rectangle 23"/>
          <p:cNvSpPr/>
          <p:nvPr/>
        </p:nvSpPr>
        <p:spPr>
          <a:xfrm>
            <a:off x="1115604" y="6045144"/>
            <a:ext cx="3684995" cy="830997"/>
          </a:xfrm>
          <a:prstGeom prst="rect">
            <a:avLst/>
          </a:prstGeom>
        </p:spPr>
        <p:txBody>
          <a:bodyPr wrap="square">
            <a:spAutoFit/>
          </a:bodyPr>
          <a:lstStyle/>
          <a:p>
            <a:r>
              <a:rPr lang="en-US" sz="1600" b="1" dirty="0">
                <a:solidFill>
                  <a:schemeClr val="bg1">
                    <a:lumMod val="50000"/>
                  </a:schemeClr>
                </a:solidFill>
                <a:latin typeface="Century Gothic" panose="020B0502020202020204" pitchFamily="34" charset="0"/>
              </a:rPr>
              <a:t>Connie </a:t>
            </a:r>
            <a:r>
              <a:rPr lang="en-US" sz="1600" b="1" dirty="0" smtClean="0">
                <a:solidFill>
                  <a:schemeClr val="bg1">
                    <a:lumMod val="50000"/>
                  </a:schemeClr>
                </a:solidFill>
                <a:latin typeface="Century Gothic" panose="020B0502020202020204" pitchFamily="34" charset="0"/>
              </a:rPr>
              <a:t>White, Broker</a:t>
            </a:r>
            <a:endParaRPr lang="en-US" sz="1600" b="1" dirty="0">
              <a:solidFill>
                <a:schemeClr val="bg1">
                  <a:lumMod val="50000"/>
                </a:schemeClr>
              </a:solidFill>
              <a:latin typeface="Century Gothic" panose="020B0502020202020204" pitchFamily="34" charset="0"/>
            </a:endParaRPr>
          </a:p>
          <a:p>
            <a:r>
              <a:rPr lang="en-US" sz="1600" dirty="0">
                <a:solidFill>
                  <a:schemeClr val="bg1">
                    <a:lumMod val="50000"/>
                  </a:schemeClr>
                </a:solidFill>
                <a:latin typeface="Century Gothic" panose="020B0502020202020204" pitchFamily="34" charset="0"/>
              </a:rPr>
              <a:t>C: 843-532-3356</a:t>
            </a:r>
          </a:p>
          <a:p>
            <a:r>
              <a:rPr lang="en-US" sz="1600" dirty="0">
                <a:solidFill>
                  <a:schemeClr val="bg1">
                    <a:lumMod val="50000"/>
                  </a:schemeClr>
                </a:solidFill>
                <a:latin typeface="Century Gothic" panose="020B0502020202020204" pitchFamily="34" charset="0"/>
              </a:rPr>
              <a:t>conniesyouragent@gmail.com</a:t>
            </a:r>
            <a:endParaRPr lang="en-US" sz="1600" dirty="0">
              <a:solidFill>
                <a:schemeClr val="bg1">
                  <a:lumMod val="50000"/>
                </a:schemeClr>
              </a:solidFill>
            </a:endParaRPr>
          </a:p>
        </p:txBody>
      </p:sp>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446200" y="6018891"/>
            <a:ext cx="1711655" cy="857250"/>
          </a:xfrm>
          <a:prstGeom prst="rect">
            <a:avLst/>
          </a:prstGeom>
        </p:spPr>
      </p:pic>
      <p:sp>
        <p:nvSpPr>
          <p:cNvPr id="4" name="32-Point Star 3"/>
          <p:cNvSpPr/>
          <p:nvPr/>
        </p:nvSpPr>
        <p:spPr>
          <a:xfrm rot="20437342">
            <a:off x="-2430014" y="1227269"/>
            <a:ext cx="2020024" cy="854758"/>
          </a:xfrm>
          <a:prstGeom prst="star3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noFill/>
          </a:ln>
          <a:effectLst>
            <a:outerShdw blurRad="63500" sx="102000" sy="102000" algn="ctr" rotWithShape="0">
              <a:prstClr val="black">
                <a:alpha val="5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i="1" dirty="0" smtClean="0">
                <a:solidFill>
                  <a:schemeClr val="bg1"/>
                </a:solidFill>
                <a:effectLst>
                  <a:outerShdw blurRad="38100" dist="38100" dir="2700000" algn="tl">
                    <a:srgbClr val="000000">
                      <a:alpha val="43137"/>
                    </a:srgbClr>
                  </a:outerShdw>
                </a:effectLst>
              </a:rPr>
              <a:t>2+ Acres!</a:t>
            </a:r>
            <a:endParaRPr lang="en-US" b="1" i="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130</Words>
  <Application>Microsoft Office PowerPoint</Application>
  <PresentationFormat>On-screen Show (4:3)</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Condo Overlooking Pool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11</cp:revision>
  <dcterms:created xsi:type="dcterms:W3CDTF">2006-08-16T00:00:00Z</dcterms:created>
  <dcterms:modified xsi:type="dcterms:W3CDTF">2015-06-15T12:02:44Z</dcterms:modified>
</cp:coreProperties>
</file>