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6088"/>
          </a:xfrm>
          <a:prstGeom prst="rect">
            <a:avLst/>
          </a:prstGeom>
          <a:ln>
            <a:noFill/>
          </a:ln>
          <a:effectLst>
            <a:softEdge rad="112500"/>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31568"/>
            <a:ext cx="8229599" cy="220837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Absolutely Immaculate 2 story home in Tennyson of Park West situated on Toomer Creek with Panoramic, breathtaking views with private dock, floater and boat lift. The custom features abound from the beautiful stained glass entry door, crown moldings, wainscoting, stunning hardwood floors, plantation shutters and amazing views. The gourmet kitchen offers double ovens, and a gas cook top with all top of the line appliances. This home offers plenty of room to spread out. This 5 bedroom, 3.5 bath home has it's master on the 1st floor. The master suite has a private deck and a master bath that is perfect for spa-like relaxing and to get away from all the stresses! 1892 N. James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Gregarie</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has the space and detail that will thrill any buyer.</a:t>
            </a:r>
          </a:p>
        </p:txBody>
      </p:sp>
      <p:sp>
        <p:nvSpPr>
          <p:cNvPr id="2" name="Title 1"/>
          <p:cNvSpPr>
            <a:spLocks noGrp="1"/>
          </p:cNvSpPr>
          <p:nvPr>
            <p:ph type="ctrTitle"/>
          </p:nvPr>
        </p:nvSpPr>
        <p:spPr>
          <a:xfrm>
            <a:off x="228600" y="206514"/>
            <a:ext cx="7772400" cy="96308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1892 N James </a:t>
            </a:r>
            <a:r>
              <a:rPr lang="en-US" sz="2400" cap="none" dirty="0" err="1">
                <a:ln w="10541" cmpd="sng">
                  <a:noFill/>
                  <a:prstDash val="solid"/>
                </a:ln>
                <a:solidFill>
                  <a:schemeClr val="bg1"/>
                </a:solidFill>
                <a:effectLst/>
                <a:latin typeface="Century Gothic" panose="020B0502020202020204" pitchFamily="34" charset="0"/>
              </a:rPr>
              <a:t>Gregarie</a:t>
            </a:r>
            <a:r>
              <a:rPr lang="en-US" sz="2400" cap="none" dirty="0">
                <a:ln w="10541" cmpd="sng">
                  <a:noFill/>
                  <a:prstDash val="solid"/>
                </a:ln>
                <a:solidFill>
                  <a:schemeClr val="bg1"/>
                </a:solidFill>
                <a:effectLst/>
                <a:latin typeface="Century Gothic" panose="020B0502020202020204" pitchFamily="34" charset="0"/>
              </a:rPr>
              <a:t> Road</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Park West | Mount Pleasant, SC 29466 | MLS# 20010003 | $1,210,000</a:t>
            </a:r>
            <a:br>
              <a:rPr lang="en-US" sz="1600" cap="none" dirty="0">
                <a:ln w="10541" cmpd="sng">
                  <a:noFill/>
                  <a:prstDash val="solid"/>
                </a:ln>
                <a:solidFill>
                  <a:schemeClr val="bg1"/>
                </a:solidFill>
                <a:effectLst/>
                <a:latin typeface="Century Gothic" panose="020B0502020202020204" pitchFamily="34" charset="0"/>
              </a:rPr>
            </a:b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22343" y="356229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Stunning Water Views, Dock, Boat Lift and Custom Interior</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42587" y="7791170"/>
            <a:ext cx="1498309" cy="100026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39462" y="4281277"/>
            <a:ext cx="1501721" cy="99629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79566" y="4279030"/>
            <a:ext cx="1498327"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358850" y="7793245"/>
            <a:ext cx="1498317" cy="995414"/>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99482" y="4279551"/>
            <a:ext cx="149546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552699" y="845359"/>
            <a:ext cx="3124200" cy="400110"/>
          </a:xfrm>
          <a:prstGeom prst="rect">
            <a:avLst/>
          </a:prstGeom>
        </p:spPr>
        <p:txBody>
          <a:bodyPr wrap="square">
            <a:spAutoFit/>
          </a:bodyPr>
          <a:lstStyle/>
          <a:p>
            <a:pPr algn="ctr"/>
            <a:r>
              <a:rPr lang="en-US" b="1" i="1" dirty="0">
                <a:ln w="10541" cmpd="sng">
                  <a:noFill/>
                  <a:prstDash val="solid"/>
                </a:ln>
                <a:solidFill>
                  <a:srgbClr val="FFFF00"/>
                </a:solidFill>
                <a:effectLst>
                  <a:outerShdw blurRad="50800" dist="38100" dir="2700000" algn="tl" rotWithShape="0">
                    <a:prstClr val="black">
                      <a:alpha val="40000"/>
                    </a:prstClr>
                  </a:outerShdw>
                </a:effectLst>
                <a:latin typeface="Century Gothic" panose="020B0502020202020204" pitchFamily="34" charset="0"/>
              </a:rPr>
              <a:t>Price Improved!!</a:t>
            </a: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56522" y="4277991"/>
            <a:ext cx="1504579" cy="999574"/>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77197" y="7792366"/>
            <a:ext cx="1497561" cy="998374"/>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95306" y="7791675"/>
            <a:ext cx="1501721"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280</TotalTime>
  <Words>215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1892 N James Gregarie Road Park West | Mount Pleasant, SC 29466 | MLS# 20010003 | $1,210,000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2020-06-03T18:22:43Z</dcterms:modified>
</cp:coreProperties>
</file>