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1560" y="-17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11/4/2015</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11/4/2015</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11/4/2015</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11/4/2015</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1D8BD707-D9CF-40AE-B4C6-C98DA3205C09}" type="datetimeFigureOut">
              <a:rPr lang="en-US" smtClean="0"/>
              <a:pPr/>
              <a:t>11/4/2015</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11/4/2015</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11/4/2015</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1D8BD707-D9CF-40AE-B4C6-C98DA3205C09}" type="datetimeFigureOut">
              <a:rPr lang="en-US" smtClean="0"/>
              <a:pPr/>
              <a:t>11/4/2015</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11/4/2015</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11/4/2015</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609600"/>
            <a:ext cx="5783808" cy="3837180"/>
          </a:xfrm>
          <a:prstGeom prst="rect">
            <a:avLst/>
          </a:prstGeom>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994" y="3149601"/>
            <a:ext cx="1915810" cy="1271015"/>
          </a:xfrm>
          <a:prstGeom prst="rect">
            <a:avLst/>
          </a:prstGeom>
        </p:spPr>
      </p:pic>
      <p:sp>
        <p:nvSpPr>
          <p:cNvPr id="3" name="Subtitle 2"/>
          <p:cNvSpPr>
            <a:spLocks noGrp="1"/>
          </p:cNvSpPr>
          <p:nvPr>
            <p:ph type="subTitle" idx="1"/>
          </p:nvPr>
        </p:nvSpPr>
        <p:spPr>
          <a:xfrm>
            <a:off x="235226" y="6310762"/>
            <a:ext cx="7345746" cy="609600"/>
          </a:xfrm>
        </p:spPr>
        <p:txBody>
          <a:bodyPr>
            <a:noAutofit/>
          </a:bodyPr>
          <a:lstStyle/>
          <a:p>
            <a:r>
              <a:rPr lang="en-US" sz="1400" b="1" dirty="0">
                <a:effectLst>
                  <a:outerShdw blurRad="38100" dist="38100" dir="2700000" algn="tl">
                    <a:srgbClr val="000000">
                      <a:alpha val="43137"/>
                    </a:srgbClr>
                  </a:outerShdw>
                </a:effectLst>
                <a:latin typeface="Century Gothic" panose="020B0502020202020204" pitchFamily="34" charset="0"/>
              </a:rPr>
              <a:t>Executive home on Toomer Creek with panoramic views and it's own private dock, floater and boat lift.</a:t>
            </a:r>
            <a:endParaRPr lang="en-US" sz="1400" b="1" dirty="0">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title"/>
          </p:nvPr>
        </p:nvSpPr>
        <p:spPr>
          <a:xfrm>
            <a:off x="0" y="0"/>
            <a:ext cx="7772400" cy="508198"/>
          </a:xfrm>
        </p:spPr>
        <p:txBody>
          <a:bodyPr>
            <a:noAutofit/>
          </a:bodyPr>
          <a:lstStyle/>
          <a:p>
            <a:pPr algn="ctr"/>
            <a:r>
              <a:rPr lang="pt-BR" sz="2400" dirty="0">
                <a:effectLst>
                  <a:outerShdw blurRad="38100" dist="38100" dir="2700000" algn="tl">
                    <a:srgbClr val="000000">
                      <a:alpha val="43137"/>
                    </a:srgbClr>
                  </a:outerShdw>
                </a:effectLst>
                <a:latin typeface="Century Gothic" pitchFamily="34" charset="0"/>
              </a:rPr>
              <a:t>1892 N James Gregorie Rd</a:t>
            </a:r>
            <a:r>
              <a:rPr lang="en-US" sz="2400" dirty="0">
                <a:effectLst>
                  <a:outerShdw blurRad="38100" dist="38100" dir="2700000" algn="tl">
                    <a:srgbClr val="000000">
                      <a:alpha val="43137"/>
                    </a:srgbClr>
                  </a:outerShdw>
                </a:effectLst>
                <a:latin typeface="Century Gothic" pitchFamily="34" charset="0"/>
              </a:rPr>
              <a:t>, Park West, </a:t>
            </a:r>
            <a:r>
              <a:rPr lang="en-US" sz="2400" dirty="0" smtClean="0">
                <a:effectLst>
                  <a:outerShdw blurRad="38100" dist="38100" dir="2700000" algn="tl">
                    <a:srgbClr val="000000">
                      <a:alpha val="43137"/>
                    </a:srgbClr>
                  </a:outerShdw>
                </a:effectLst>
                <a:latin typeface="Century Gothic" pitchFamily="34" charset="0"/>
              </a:rPr>
              <a:t>Mt </a:t>
            </a:r>
            <a:r>
              <a:rPr lang="en-US" sz="2400" dirty="0">
                <a:effectLst>
                  <a:outerShdw blurRad="38100" dist="38100" dir="2700000" algn="tl">
                    <a:srgbClr val="000000">
                      <a:alpha val="43137"/>
                    </a:srgbClr>
                  </a:outerShdw>
                </a:effectLst>
                <a:latin typeface="Century Gothic" pitchFamily="34" charset="0"/>
              </a:rPr>
              <a:t>Pleasant</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994" y="609601"/>
            <a:ext cx="1915811" cy="1271016"/>
          </a:xfrm>
          <a:prstGeom prst="rect">
            <a:avLst/>
          </a:prstGeom>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136" t="25981" r="-136" b="17367"/>
          <a:stretch/>
        </p:blipFill>
        <p:spPr>
          <a:xfrm>
            <a:off x="235226" y="4419600"/>
            <a:ext cx="4862782" cy="182768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81533" y="4419601"/>
            <a:ext cx="2754874" cy="1827680"/>
          </a:xfrm>
          <a:prstGeom prst="rect">
            <a:avLst/>
          </a:prstGeom>
        </p:spPr>
      </p:pic>
      <p:sp>
        <p:nvSpPr>
          <p:cNvPr id="11" name="Rectangle 10"/>
          <p:cNvSpPr/>
          <p:nvPr/>
        </p:nvSpPr>
        <p:spPr>
          <a:xfrm>
            <a:off x="235225" y="6934201"/>
            <a:ext cx="5038957" cy="1992853"/>
          </a:xfrm>
          <a:prstGeom prst="rect">
            <a:avLst/>
          </a:prstGeom>
        </p:spPr>
        <p:txBody>
          <a:bodyPr wrap="square">
            <a:spAutoFit/>
          </a:bodyPr>
          <a:lstStyle/>
          <a:p>
            <a:r>
              <a:rPr lang="en-US" sz="950" i="1" dirty="0" smtClean="0">
                <a:effectLst>
                  <a:outerShdw blurRad="38100" dist="38100" dir="2700000" algn="tl">
                    <a:srgbClr val="000000">
                      <a:alpha val="43137"/>
                    </a:srgbClr>
                  </a:outerShdw>
                </a:effectLst>
                <a:latin typeface="Century Gothic" pitchFamily="34" charset="0"/>
              </a:rPr>
              <a:t>This beautiful custom home with an open floor plan is sure to please the most discriminating of buyers, entire rear of home overlooks </a:t>
            </a:r>
            <a:r>
              <a:rPr lang="en-US" sz="950" i="1" dirty="0">
                <a:effectLst>
                  <a:outerShdw blurRad="38100" dist="38100" dir="2700000" algn="tl">
                    <a:srgbClr val="000000">
                      <a:alpha val="43137"/>
                    </a:srgbClr>
                  </a:outerShdw>
                </a:effectLst>
                <a:latin typeface="Century Gothic" pitchFamily="34" charset="0"/>
              </a:rPr>
              <a:t>T</a:t>
            </a:r>
            <a:r>
              <a:rPr lang="en-US" sz="950" i="1" dirty="0" smtClean="0">
                <a:effectLst>
                  <a:outerShdw blurRad="38100" dist="38100" dir="2700000" algn="tl">
                    <a:srgbClr val="000000">
                      <a:alpha val="43137"/>
                    </a:srgbClr>
                  </a:outerShdw>
                </a:effectLst>
                <a:latin typeface="Century Gothic" pitchFamily="34" charset="0"/>
              </a:rPr>
              <a:t>oomer Creek and surrounding through floor to ceiling glass. The gourmet kitchen features all stainless appliances and granite countertops. The large great room features, built-in cabinets, fireplace and hardwood floors. The huge screened porch and decks are ideal for entertaining family and friends. The first floor master bedroom with sitting room has a walk out deck, twin walk-in closets and a luxurious bath with oversized shower and jetted tub. The upstairs includes three spacious bedrooms, plus an office/media room with deck for relaxing in private while enjoying the views. Garage level game room that is not included in finished </a:t>
            </a:r>
            <a:r>
              <a:rPr lang="en-US" sz="950" i="1" dirty="0" err="1" smtClean="0">
                <a:effectLst>
                  <a:outerShdw blurRad="38100" dist="38100" dir="2700000" algn="tl">
                    <a:srgbClr val="000000">
                      <a:alpha val="43137"/>
                    </a:srgbClr>
                  </a:outerShdw>
                </a:effectLst>
                <a:latin typeface="Century Gothic" pitchFamily="34" charset="0"/>
              </a:rPr>
              <a:t>sq</a:t>
            </a:r>
            <a:r>
              <a:rPr lang="en-US" sz="950" i="1" dirty="0" smtClean="0">
                <a:effectLst>
                  <a:outerShdw blurRad="38100" dist="38100" dir="2700000" algn="tl">
                    <a:srgbClr val="000000">
                      <a:alpha val="43137"/>
                    </a:srgbClr>
                  </a:outerShdw>
                </a:effectLst>
                <a:latin typeface="Century Gothic" pitchFamily="34" charset="0"/>
              </a:rPr>
              <a:t> ft. Beautiful landscaped yard with full irrigation and lighting. Park west amenities include pool, tennis courts, club house plus the town of mount pleasant sports complex. Conveniently located near dining, shopping, schools, hospitals and beaches. </a:t>
            </a:r>
            <a:endParaRPr lang="en-US" sz="950" i="1" dirty="0">
              <a:effectLst>
                <a:outerShdw blurRad="38100" dist="38100" dir="2700000" algn="tl">
                  <a:srgbClr val="000000">
                    <a:alpha val="43137"/>
                  </a:srgbClr>
                </a:outerShdw>
              </a:effectLst>
              <a:latin typeface="Century Gothic" pitchFamily="34" charset="0"/>
            </a:endParaRPr>
          </a:p>
        </p:txBody>
      </p:sp>
      <p:sp>
        <p:nvSpPr>
          <p:cNvPr id="12" name="Rectangle 11"/>
          <p:cNvSpPr/>
          <p:nvPr/>
        </p:nvSpPr>
        <p:spPr>
          <a:xfrm>
            <a:off x="5274183" y="6934201"/>
            <a:ext cx="2498218" cy="1754326"/>
          </a:xfrm>
          <a:prstGeom prst="rect">
            <a:avLst/>
          </a:prstGeom>
        </p:spPr>
        <p:txBody>
          <a:bodyPr wrap="square">
            <a:spAutoFit/>
          </a:bodyPr>
          <a:lstStyle/>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Asking </a:t>
            </a:r>
            <a:r>
              <a:rPr lang="en-US" sz="1800" dirty="0" smtClean="0">
                <a:effectLst>
                  <a:outerShdw blurRad="38100" dist="38100" dir="2700000" algn="tl">
                    <a:srgbClr val="000000">
                      <a:alpha val="43137"/>
                    </a:srgbClr>
                  </a:outerShdw>
                </a:effectLst>
                <a:latin typeface="Century Gothic" pitchFamily="34" charset="0"/>
              </a:rPr>
              <a:t>$1,299,500</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MLS</a:t>
            </a:r>
            <a:r>
              <a:rPr lang="en-US" sz="1800" dirty="0">
                <a:effectLst>
                  <a:outerShdw blurRad="38100" dist="38100" dir="2700000" algn="tl">
                    <a:srgbClr val="000000">
                      <a:alpha val="43137"/>
                    </a:srgbClr>
                  </a:outerShdw>
                </a:effectLst>
                <a:latin typeface="Century Gothic" pitchFamily="34" charset="0"/>
              </a:rPr>
              <a:t># </a:t>
            </a:r>
            <a:r>
              <a:rPr lang="en-US" sz="1800" dirty="0">
                <a:effectLst>
                  <a:outerShdw blurRad="38100" dist="38100" dir="2700000" algn="tl">
                    <a:srgbClr val="000000">
                      <a:alpha val="43137"/>
                    </a:srgbClr>
                  </a:outerShdw>
                </a:effectLst>
                <a:latin typeface="Century Gothic" pitchFamily="34" charset="0"/>
              </a:rPr>
              <a:t>15027773</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4,070  </a:t>
            </a:r>
            <a:r>
              <a:rPr lang="en-US" sz="1800" dirty="0" err="1" smtClean="0">
                <a:effectLst>
                  <a:outerShdw blurRad="38100" dist="38100" dir="2700000" algn="tl">
                    <a:srgbClr val="000000">
                      <a:alpha val="43137"/>
                    </a:srgbClr>
                  </a:outerShdw>
                </a:effectLst>
                <a:latin typeface="Century Gothic" pitchFamily="34" charset="0"/>
              </a:rPr>
              <a:t>SqFt</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5 Bed/3½ Baths</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b="1" dirty="0" smtClean="0">
                <a:effectLst>
                  <a:outerShdw blurRad="38100" dist="38100" dir="2700000" algn="tl">
                    <a:srgbClr val="000000">
                      <a:alpha val="43137"/>
                    </a:srgbClr>
                  </a:outerShdw>
                </a:effectLst>
                <a:latin typeface="Century Gothic" pitchFamily="34" charset="0"/>
              </a:rPr>
              <a:t>This Home Is A</a:t>
            </a:r>
            <a:br>
              <a:rPr lang="en-US" sz="1800" b="1" dirty="0" smtClean="0">
                <a:effectLst>
                  <a:outerShdw blurRad="38100" dist="38100" dir="2700000" algn="tl">
                    <a:srgbClr val="000000">
                      <a:alpha val="43137"/>
                    </a:srgbClr>
                  </a:outerShdw>
                </a:effectLst>
                <a:latin typeface="Century Gothic" pitchFamily="34" charset="0"/>
              </a:rPr>
            </a:br>
            <a:r>
              <a:rPr lang="en-US" sz="1800" b="1" dirty="0" smtClean="0">
                <a:effectLst>
                  <a:outerShdw blurRad="38100" dist="38100" dir="2700000" algn="tl">
                    <a:srgbClr val="000000">
                      <a:alpha val="43137"/>
                    </a:srgbClr>
                  </a:outerShdw>
                </a:effectLst>
                <a:latin typeface="Century Gothic" pitchFamily="34" charset="0"/>
              </a:rPr>
              <a:t>Must See...</a:t>
            </a:r>
            <a:endParaRPr lang="en-US" sz="1800" b="1" dirty="0">
              <a:effectLst>
                <a:outerShdw blurRad="38100" dist="38100" dir="2700000" algn="tl">
                  <a:srgbClr val="000000">
                    <a:alpha val="43137"/>
                  </a:srgbClr>
                </a:outerShdw>
              </a:effectLst>
              <a:latin typeface="Century Gothic"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5226"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smtClean="0">
                <a:effectLst>
                  <a:outerShdw blurRad="38100" dist="38100" dir="2700000" algn="tl">
                    <a:srgbClr val="000000">
                      <a:alpha val="43137"/>
                    </a:srgbClr>
                  </a:outerShdw>
                </a:effectLst>
                <a:latin typeface="Trebuchet MS" panose="020B0603020202020204" pitchFamily="34" charset="0"/>
              </a:rPr>
              <a:t>Don </a:t>
            </a:r>
            <a:r>
              <a:rPr lang="en-US" sz="1800" i="0" dirty="0" smtClean="0">
                <a:effectLst>
                  <a:outerShdw blurRad="38100" dist="38100" dir="2700000" algn="tl">
                    <a:srgbClr val="000000">
                      <a:alpha val="43137"/>
                    </a:srgbClr>
                  </a:outerShdw>
                </a:effectLst>
                <a:latin typeface="Trebuchet MS" panose="020B0603020202020204" pitchFamily="34" charset="0"/>
              </a:rPr>
              <a:t>Dawson</a:t>
            </a:r>
            <a:br>
              <a:rPr lang="en-US" sz="1800" i="0" dirty="0" smtClean="0">
                <a:effectLst>
                  <a:outerShdw blurRad="38100" dist="38100" dir="2700000" algn="tl">
                    <a:srgbClr val="000000">
                      <a:alpha val="43137"/>
                    </a:srgbClr>
                  </a:outerShdw>
                </a:effectLst>
                <a:latin typeface="Trebuchet MS" panose="020B0603020202020204" pitchFamily="34" charset="0"/>
              </a:rPr>
            </a:br>
            <a: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 •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2713 </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Highway 17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North • </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Mount Pleasant, SC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29466</a:t>
            </a:r>
            <a:endPar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endParaRP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smtClean="0">
                <a:effectLst>
                  <a:outerShdw blurRad="38100" dist="38100" dir="2700000" algn="tl">
                    <a:srgbClr val="000000">
                      <a:alpha val="43137"/>
                    </a:srgbClr>
                  </a:outerShdw>
                </a:effectLst>
                <a:latin typeface="Mistral" pitchFamily="66" charset="0"/>
              </a:rPr>
              <a:t>www.TeamDawsonSC.com</a:t>
            </a:r>
            <a:endParaRPr lang="en-US" sz="1600" dirty="0">
              <a:effectLst>
                <a:outerShdw blurRad="38100" dist="38100" dir="2700000" algn="tl">
                  <a:srgbClr val="000000">
                    <a:alpha val="43137"/>
                  </a:srgbClr>
                </a:outerShdw>
              </a:effectLst>
              <a:latin typeface="Mistral" pitchFamily="66" charset="0"/>
            </a:endParaRPr>
          </a:p>
        </p:txBody>
      </p:sp>
      <p:pic>
        <p:nvPicPr>
          <p:cNvPr id="1030" name="Picture 6" descr="http://www.bobette.net/images/logo.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5994" y="1879601"/>
            <a:ext cx="1915810" cy="1271016"/>
          </a:xfrm>
          <a:prstGeom prst="rect">
            <a:avLst/>
          </a:prstGeom>
        </p:spPr>
      </p:pic>
    </p:spTree>
    <p:extLst>
      <p:ext uri="{BB962C8B-B14F-4D97-AF65-F5344CB8AC3E}">
        <p14:creationId xmlns:p14="http://schemas.microsoft.com/office/powerpoint/2010/main" val="38333030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123</TotalTime>
  <Words>227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1892 N James Gregorie Rd, Park West, Mt Pleasant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 Thomas Price</cp:lastModifiedBy>
  <cp:revision>15</cp:revision>
  <dcterms:created xsi:type="dcterms:W3CDTF">2006-08-16T00:00:00Z</dcterms:created>
  <dcterms:modified xsi:type="dcterms:W3CDTF">2015-11-04T16:13:58Z</dcterms:modified>
</cp:coreProperties>
</file>