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85A"/>
    <a:srgbClr val="D9531E"/>
    <a:srgbClr val="015297"/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590" y="-175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hyperlink" Target="https://youtu.be/kOErMwkkuRo" TargetMode="External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83"/>
          <a:stretch/>
        </p:blipFill>
        <p:spPr>
          <a:xfrm>
            <a:off x="2169715" y="40642"/>
            <a:ext cx="5952738" cy="3985575"/>
          </a:xfrm>
          <a:prstGeom prst="rect">
            <a:avLst/>
          </a:prstGeom>
          <a:ln>
            <a:solidFill>
              <a:srgbClr val="58585A"/>
            </a:solidFill>
          </a:ln>
        </p:spPr>
      </p:pic>
      <p:sp>
        <p:nvSpPr>
          <p:cNvPr id="13" name="Rectangle 12"/>
          <p:cNvSpPr/>
          <p:nvPr/>
        </p:nvSpPr>
        <p:spPr>
          <a:xfrm>
            <a:off x="2547050" y="9073930"/>
            <a:ext cx="31355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Laura McLain</a:t>
            </a:r>
            <a:br>
              <a:rPr lang="en-US" sz="1400" b="1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100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843-509-7647</a:t>
            </a:r>
          </a:p>
          <a:p>
            <a:pPr algn="ctr"/>
            <a:r>
              <a:rPr lang="en-US" sz="1100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laura@lauramclainrealty.com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497" y="9106632"/>
            <a:ext cx="1149703" cy="882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9827568"/>
            <a:ext cx="82295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Boulevard Company, LLC | 806 Johnnie </a:t>
            </a:r>
            <a:r>
              <a:rPr lang="en-US" sz="900" dirty="0" err="1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Dodds</a:t>
            </a:r>
            <a:r>
              <a:rPr lang="en-US" sz="900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Blvd Ste 100 | Mt Pleasant, SC 29464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0" y="5410200"/>
            <a:ext cx="8229600" cy="873846"/>
          </a:xfrm>
          <a:prstGeom prst="rect">
            <a:avLst/>
          </a:prstGeom>
        </p:spPr>
        <p:txBody>
          <a:bodyPr vert="horz" lIns="101882" tIns="50941" rIns="101882" bIns="50941" rtlCol="0" anchor="t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1893 Long Creek Road</a:t>
            </a:r>
            <a:endParaRPr lang="en-US" sz="1600" b="1" dirty="0">
              <a:solidFill>
                <a:srgbClr val="58585A"/>
              </a:solidFill>
              <a:latin typeface="Avenir Next LT Pro Light" panose="020B03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400" dirty="0" err="1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Longcreek</a:t>
            </a:r>
            <a:r>
              <a:rPr lang="en-US" sz="1400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Plantation | Wadmalaw Island, SC 29487 | MLS# 22016837 | $1,380,000</a:t>
            </a:r>
          </a:p>
          <a:p>
            <a:r>
              <a:rPr lang="en-US" sz="1600" b="1" i="1" dirty="0">
                <a:solidFill>
                  <a:srgbClr val="D9531E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Broker Open House Luncheon Friday 11-2pm</a:t>
            </a:r>
            <a:endParaRPr lang="en-US" sz="1600" i="1" dirty="0">
              <a:solidFill>
                <a:srgbClr val="D9531E"/>
              </a:solidFill>
              <a:latin typeface="Avenir Next LT Pro Light" panose="020B03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1" y="6324601"/>
            <a:ext cx="8229598" cy="759151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 See Home in sought after </a:t>
            </a:r>
            <a:r>
              <a:rPr lang="en-US" sz="1100" dirty="0" err="1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Longcreek</a:t>
            </a:r>
            <a:r>
              <a:rPr lang="en-US" sz="1100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Plantation on Beautiful Wadmalaw Island! Gated community with a Dock and Private Boat landing for residents to enjoy! Owner Spared no expense on making this home ENERGY Efficient.</a:t>
            </a:r>
          </a:p>
          <a:p>
            <a:endParaRPr lang="en-US" sz="1100" dirty="0">
              <a:solidFill>
                <a:srgbClr val="58585A"/>
              </a:solidFill>
              <a:latin typeface="Avenir Next LT Pro Light" panose="020B03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100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Video Tour: </a:t>
            </a:r>
            <a:r>
              <a:rPr lang="en-US" sz="1100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https://youtu.be/kOErMwkkuRo</a:t>
            </a:r>
            <a:r>
              <a:rPr lang="en-US" sz="1100" dirty="0">
                <a:solidFill>
                  <a:srgbClr val="58585A"/>
                </a:solidFill>
                <a:latin typeface="Avenir Next LT Pro Light" panose="020B03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A05AB2F-6ABE-299D-0E83-1E06A3C13BE0}"/>
              </a:ext>
            </a:extLst>
          </p:cNvPr>
          <p:cNvCxnSpPr>
            <a:cxnSpLocks/>
          </p:cNvCxnSpPr>
          <p:nvPr/>
        </p:nvCxnSpPr>
        <p:spPr>
          <a:xfrm>
            <a:off x="5638800" y="838200"/>
            <a:ext cx="2590799" cy="0"/>
          </a:xfrm>
          <a:prstGeom prst="line">
            <a:avLst/>
          </a:prstGeom>
          <a:ln w="76200">
            <a:solidFill>
              <a:schemeClr val="bg1">
                <a:alpha val="25098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0642"/>
            <a:ext cx="3321853" cy="762000"/>
          </a:xfrm>
          <a:ln>
            <a:noFill/>
          </a:ln>
        </p:spPr>
        <p:txBody>
          <a:bodyPr anchor="ctr">
            <a:noAutofit/>
          </a:bodyPr>
          <a:lstStyle/>
          <a:p>
            <a:r>
              <a:rPr lang="en-US" sz="4400" b="1" dirty="0">
                <a:ln w="3175">
                  <a:noFill/>
                </a:ln>
                <a:solidFill>
                  <a:schemeClr val="bg1"/>
                </a:solidFill>
                <a:latin typeface="P22 Marcel Script Pro" panose="02000000000000000000" pitchFamily="50" charset="0"/>
                <a:ea typeface="Gadugi" panose="020B0502040204020203" pitchFamily="34" charset="0"/>
              </a:rPr>
              <a:t>Lowcountry Retreat</a:t>
            </a:r>
            <a:endParaRPr lang="en-US" sz="4400" i="1" dirty="0">
              <a:ln w="3175">
                <a:noFill/>
              </a:ln>
              <a:solidFill>
                <a:schemeClr val="bg1"/>
              </a:solidFill>
              <a:latin typeface="P22 Marcel Script Pro" panose="02000000000000000000" pitchFamily="50" charset="0"/>
              <a:ea typeface="Gadugi" panose="020B0502040204020203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AD19E3C-CCAC-46EE-BF0B-8396228C6D2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58" y="4192586"/>
            <a:ext cx="1828800" cy="1217614"/>
          </a:xfrm>
          <a:prstGeom prst="rect">
            <a:avLst/>
          </a:prstGeom>
          <a:ln>
            <a:solidFill>
              <a:srgbClr val="58585A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DF499C-0D81-0A7A-969A-76CFD99B08D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96036" y="4191795"/>
            <a:ext cx="1826417" cy="1217611"/>
          </a:xfrm>
          <a:prstGeom prst="rect">
            <a:avLst/>
          </a:prstGeom>
          <a:ln>
            <a:solidFill>
              <a:srgbClr val="58585A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59240B8-09A1-DFD3-6322-69833BA6129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" b="33"/>
          <a:stretch/>
        </p:blipFill>
        <p:spPr>
          <a:xfrm>
            <a:off x="4232676" y="4191001"/>
            <a:ext cx="1828800" cy="1219199"/>
          </a:xfrm>
          <a:prstGeom prst="rect">
            <a:avLst/>
          </a:prstGeom>
          <a:ln>
            <a:solidFill>
              <a:srgbClr val="58585A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9174138-BE7D-8864-7FF8-625FFE7FA15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69318" y="4191001"/>
            <a:ext cx="1828798" cy="1219199"/>
          </a:xfrm>
          <a:prstGeom prst="rect">
            <a:avLst/>
          </a:prstGeom>
          <a:ln>
            <a:solidFill>
              <a:srgbClr val="58585A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58A581F-A8EF-86FC-7C87-650F2F54468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147" y="2808604"/>
            <a:ext cx="1826421" cy="1217614"/>
          </a:xfrm>
          <a:prstGeom prst="rect">
            <a:avLst/>
          </a:prstGeom>
          <a:ln>
            <a:solidFill>
              <a:srgbClr val="58585A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5B482A8-1D7D-ADF2-AA6B-19AFE3EBB67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147" y="1424623"/>
            <a:ext cx="1826421" cy="1217614"/>
          </a:xfrm>
          <a:prstGeom prst="rect">
            <a:avLst/>
          </a:prstGeom>
          <a:ln>
            <a:solidFill>
              <a:srgbClr val="58585A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1DFBF98-BECD-FF56-2861-E2C4E943E9F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147" y="40642"/>
            <a:ext cx="1826421" cy="1217614"/>
          </a:xfrm>
          <a:prstGeom prst="rect">
            <a:avLst/>
          </a:prstGeom>
          <a:ln>
            <a:solidFill>
              <a:srgbClr val="58585A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7D1ADA7-7314-597B-A864-FA00A93CDFD2}"/>
              </a:ext>
            </a:extLst>
          </p:cNvPr>
          <p:cNvSpPr txBox="1"/>
          <p:nvPr/>
        </p:nvSpPr>
        <p:spPr>
          <a:xfrm>
            <a:off x="72323" y="7232871"/>
            <a:ext cx="8084954" cy="1682529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algn="ctr"/>
            <a:r>
              <a:rPr lang="en-US" sz="800" b="1" dirty="0">
                <a:latin typeface="Avenir Next LT Pro Light" panose="020B0304020202020204" pitchFamily="34" charset="0"/>
              </a:rPr>
              <a:t>Heating/cooling -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Geothermal, HVAC, mini split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45 internet monitored Solar panels (can't be seen from ground level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Whole house automatic cycling generator.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New deep water well and Reverse Osmosis water treatment System.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2 tankless propane water heaters. 5 car garages and new decorative stoned parking area.</a:t>
            </a:r>
          </a:p>
          <a:p>
            <a:pPr algn="ctr"/>
            <a:endParaRPr lang="en-US" sz="800" dirty="0">
              <a:latin typeface="Avenir Next LT Pro Light" panose="020B0304020202020204" pitchFamily="34" charset="0"/>
            </a:endParaRPr>
          </a:p>
          <a:p>
            <a:pPr algn="ctr"/>
            <a:r>
              <a:rPr lang="en-US" sz="800" b="1" dirty="0">
                <a:latin typeface="Avenir Next LT Pro Light" panose="020B0304020202020204" pitchFamily="34" charset="0"/>
              </a:rPr>
              <a:t>Landscaping- 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clearing and fencing huge side and back yards.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Decorative stone patio,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Camilla grove with 45 different colored, winter blooming Camilla plants,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Entrance- 4 Flowering Bradford pear trees, and 2 giant oak trees.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Huge tiled wrap-around screen porch with fans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Slate kitchen and breakfast room floors.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Wood Plantation shutters upstairs and down.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Solid red oak floors throughout.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Marble or ceramic in all baths,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Granite kitchen counters.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New Cafe double ovens,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Extra ice machine in pantry.</a:t>
            </a:r>
          </a:p>
          <a:p>
            <a:pPr algn="ctr"/>
            <a:endParaRPr lang="en-US" sz="800" dirty="0">
              <a:latin typeface="Avenir Next LT Pro Light" panose="020B0304020202020204" pitchFamily="34" charset="0"/>
            </a:endParaRP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Roof replaced, covered gutters and downspouts, outside repainted with new construction, children's</a:t>
            </a:r>
          </a:p>
          <a:p>
            <a:pPr algn="ctr"/>
            <a:r>
              <a:rPr lang="en-US" sz="800" dirty="0">
                <a:latin typeface="Avenir Next LT Pro Light" panose="020B0304020202020204" pitchFamily="34" charset="0"/>
              </a:rPr>
              <a:t>tree house in backyard.</a:t>
            </a:r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9B5AE7C8-6459-7E32-6088-9E979663F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9088" y="9107323"/>
            <a:ext cx="881015" cy="881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AC8D32D-B3B3-24AE-76FA-8CCDE9687F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97838" y="3419314"/>
            <a:ext cx="901755" cy="5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265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P22 Marcel Script Pro</vt:lpstr>
      <vt:lpstr>Office Theme</vt:lpstr>
      <vt:lpstr>Lowcountry Retreat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86</cp:revision>
  <dcterms:created xsi:type="dcterms:W3CDTF">2006-08-16T00:00:00Z</dcterms:created>
  <dcterms:modified xsi:type="dcterms:W3CDTF">2023-02-01T15:02:20Z</dcterms:modified>
</cp:coreProperties>
</file>