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24B"/>
    <a:srgbClr val="373D57"/>
    <a:srgbClr val="FFFFFF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328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417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73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54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586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481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15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18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462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106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34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58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58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1.jp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microsoft.com/office/2007/relationships/hdphoto" Target="../media/hdphoto1.wdp"/><Relationship Id="rId17" Type="http://schemas.openxmlformats.org/officeDocument/2006/relationships/image" Target="../media/image15.jpeg"/><Relationship Id="rId2" Type="http://schemas.openxmlformats.org/officeDocument/2006/relationships/image" Target="../media/image1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3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7772400" cy="533505"/>
          </a:xfrm>
          <a:prstGeom prst="rect">
            <a:avLst/>
          </a:prstGeom>
          <a:solidFill>
            <a:srgbClr val="1D32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2382" y="9524895"/>
            <a:ext cx="7772400" cy="533505"/>
          </a:xfrm>
          <a:prstGeom prst="rect">
            <a:avLst/>
          </a:prstGeom>
          <a:solidFill>
            <a:srgbClr val="1D32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525" y="831096"/>
            <a:ext cx="3657601" cy="2036268"/>
          </a:xfrm>
        </p:spPr>
        <p:txBody>
          <a:bodyPr anchor="ctr">
            <a:noAutofit/>
          </a:bodyPr>
          <a:lstStyle/>
          <a:p>
            <a:r>
              <a:rPr lang="en-US" sz="2800" dirty="0" smtClean="0">
                <a:solidFill>
                  <a:srgbClr val="1D324B"/>
                </a:solidFill>
              </a:rPr>
              <a:t>189 </a:t>
            </a:r>
            <a:r>
              <a:rPr lang="en-US" sz="2800" dirty="0" err="1" smtClean="0">
                <a:solidFill>
                  <a:srgbClr val="1D324B"/>
                </a:solidFill>
              </a:rPr>
              <a:t>Avonshire</a:t>
            </a:r>
            <a:r>
              <a:rPr lang="en-US" sz="2800" dirty="0" smtClean="0">
                <a:solidFill>
                  <a:srgbClr val="1D324B"/>
                </a:solidFill>
              </a:rPr>
              <a:t> Drive</a:t>
            </a:r>
            <a:r>
              <a:rPr lang="en-US" sz="2000" dirty="0" smtClean="0">
                <a:solidFill>
                  <a:srgbClr val="1D324B"/>
                </a:solidFill>
              </a:rPr>
              <a:t/>
            </a:r>
            <a:br>
              <a:rPr lang="en-US" sz="2000" dirty="0" smtClean="0">
                <a:solidFill>
                  <a:srgbClr val="1D324B"/>
                </a:solidFill>
              </a:rPr>
            </a:br>
            <a:r>
              <a:rPr lang="en-US" sz="1200" dirty="0" smtClean="0">
                <a:solidFill>
                  <a:srgbClr val="1D324B"/>
                </a:solidFill>
              </a:rPr>
              <a:t/>
            </a:r>
            <a:br>
              <a:rPr lang="en-US" sz="1200" dirty="0" smtClean="0">
                <a:solidFill>
                  <a:srgbClr val="1D324B"/>
                </a:solidFill>
              </a:rPr>
            </a:br>
            <a:r>
              <a:rPr lang="en-US" sz="2000" dirty="0" smtClean="0">
                <a:solidFill>
                  <a:srgbClr val="1D324B"/>
                </a:solidFill>
              </a:rPr>
              <a:t>Summerville, SC 29483</a:t>
            </a:r>
            <a:br>
              <a:rPr lang="en-US" sz="2000" dirty="0" smtClean="0">
                <a:solidFill>
                  <a:srgbClr val="1D324B"/>
                </a:solidFill>
              </a:rPr>
            </a:br>
            <a:r>
              <a:rPr lang="en-US" sz="2000" dirty="0" smtClean="0">
                <a:solidFill>
                  <a:srgbClr val="1D324B"/>
                </a:solidFill>
              </a:rPr>
              <a:t>MLS# 15009870</a:t>
            </a:r>
            <a:br>
              <a:rPr lang="en-US" sz="2000" dirty="0" smtClean="0">
                <a:solidFill>
                  <a:srgbClr val="1D324B"/>
                </a:solidFill>
              </a:rPr>
            </a:br>
            <a:r>
              <a:rPr lang="en-US" sz="2000" dirty="0" smtClean="0">
                <a:solidFill>
                  <a:srgbClr val="1D324B"/>
                </a:solidFill>
              </a:rPr>
              <a:t>$189,000</a:t>
            </a:r>
            <a:br>
              <a:rPr lang="en-US" sz="2000" dirty="0" smtClean="0">
                <a:solidFill>
                  <a:srgbClr val="1D324B"/>
                </a:solidFill>
              </a:rPr>
            </a:br>
            <a:r>
              <a:rPr lang="en-US" sz="1600" dirty="0" smtClean="0">
                <a:solidFill>
                  <a:srgbClr val="1D324B"/>
                </a:solidFill>
              </a:rPr>
              <a:t/>
            </a:r>
            <a:br>
              <a:rPr lang="en-US" sz="1600" dirty="0" smtClean="0">
                <a:solidFill>
                  <a:srgbClr val="1D324B"/>
                </a:solidFill>
              </a:rPr>
            </a:br>
            <a:r>
              <a:rPr lang="en-US" sz="1400" dirty="0" smtClean="0">
                <a:solidFill>
                  <a:srgbClr val="1D324B"/>
                </a:solidFill>
              </a:rPr>
              <a:t>3 </a:t>
            </a:r>
            <a:r>
              <a:rPr lang="en-US" sz="1400" dirty="0">
                <a:solidFill>
                  <a:srgbClr val="1D324B"/>
                </a:solidFill>
              </a:rPr>
              <a:t>Bedrooms | </a:t>
            </a:r>
            <a:r>
              <a:rPr lang="en-US" sz="1400" dirty="0" smtClean="0">
                <a:solidFill>
                  <a:srgbClr val="1D324B"/>
                </a:solidFill>
              </a:rPr>
              <a:t>2½ </a:t>
            </a:r>
            <a:r>
              <a:rPr lang="en-US" sz="1400" dirty="0">
                <a:solidFill>
                  <a:srgbClr val="1D324B"/>
                </a:solidFill>
              </a:rPr>
              <a:t>Baths | </a:t>
            </a:r>
            <a:r>
              <a:rPr lang="en-US" sz="1400" dirty="0" smtClean="0">
                <a:solidFill>
                  <a:srgbClr val="1D324B"/>
                </a:solidFill>
              </a:rPr>
              <a:t>1,807 </a:t>
            </a:r>
            <a:r>
              <a:rPr lang="en-US" sz="1400" dirty="0" err="1">
                <a:solidFill>
                  <a:srgbClr val="1D324B"/>
                </a:solidFill>
              </a:rPr>
              <a:t>Sq</a:t>
            </a:r>
            <a:r>
              <a:rPr lang="en-US" sz="1400" dirty="0">
                <a:solidFill>
                  <a:srgbClr val="1D324B"/>
                </a:solidFill>
              </a:rPr>
              <a:t> Ft</a:t>
            </a:r>
            <a:endParaRPr lang="en-US" sz="2400" dirty="0">
              <a:solidFill>
                <a:srgbClr val="1D324B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382" y="8686800"/>
            <a:ext cx="7772400" cy="809301"/>
          </a:xfrm>
        </p:spPr>
        <p:txBody>
          <a:bodyPr anchor="ctr">
            <a:noAutofit/>
          </a:bodyPr>
          <a:lstStyle/>
          <a:p>
            <a:r>
              <a:rPr lang="it-IT" sz="1600" b="1" dirty="0" smtClean="0">
                <a:solidFill>
                  <a:srgbClr val="373D57"/>
                </a:solidFill>
              </a:rPr>
              <a:t>Justin Albright</a:t>
            </a:r>
            <a:endParaRPr lang="it-IT" sz="1600" b="1" dirty="0">
              <a:solidFill>
                <a:srgbClr val="373D57"/>
              </a:solidFill>
            </a:endParaRPr>
          </a:p>
          <a:p>
            <a:r>
              <a:rPr lang="pt-BR" sz="1100" dirty="0" smtClean="0">
                <a:solidFill>
                  <a:srgbClr val="373D57"/>
                </a:solidFill>
              </a:rPr>
              <a:t>C </a:t>
            </a:r>
            <a:r>
              <a:rPr lang="pt-BR" sz="1100" dirty="0">
                <a:solidFill>
                  <a:srgbClr val="373D57"/>
                </a:solidFill>
              </a:rPr>
              <a:t>(803) 466.5787</a:t>
            </a:r>
          </a:p>
          <a:p>
            <a:r>
              <a:rPr lang="pt-BR" sz="1100" dirty="0" smtClean="0">
                <a:solidFill>
                  <a:srgbClr val="373D57"/>
                </a:solidFill>
              </a:rPr>
              <a:t>jda@rarecharleston.com</a:t>
            </a:r>
            <a:endParaRPr lang="en-US" sz="1100" dirty="0">
              <a:solidFill>
                <a:srgbClr val="373D57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919"/>
          <a:stretch/>
        </p:blipFill>
        <p:spPr bwMode="auto">
          <a:xfrm>
            <a:off x="3648076" y="783132"/>
            <a:ext cx="4071528" cy="2132197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7538323"/>
            <a:ext cx="1565218" cy="10434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84981" y="7538323"/>
            <a:ext cx="700308" cy="105156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25123" y="7538323"/>
            <a:ext cx="1567345" cy="104489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12231" y="7538323"/>
            <a:ext cx="1567345" cy="104489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99341" y="7538323"/>
            <a:ext cx="1569024" cy="10460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28486"/>
            <a:ext cx="7772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Like New Home on </a:t>
            </a:r>
            <a:r>
              <a:rPr lang="en-US" sz="2400" dirty="0">
                <a:solidFill>
                  <a:schemeClr val="bg1"/>
                </a:solidFill>
              </a:rPr>
              <a:t>the Pond in Weatherstone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2382" y="4932684"/>
            <a:ext cx="7772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rgbClr val="1D324B"/>
                </a:solidFill>
              </a:rPr>
              <a:t>Beautiful home in Mason Park at Weatherstone! All new carpeting and fresh paint! Lots of upgrades: porcelain tile, wood flooring, granite countertops, upgraded whirlpool appliances, screened porch, fenced backyard and a pond view. Living room is prewired for surround sound. This home features 3 bedrooms and 2.5 baths including a spacious master suite with a walk-in closet and large private balcony. The Master bath boasts a large soaker tub, separate stand up shower, and raised double bowl vanity. The kitchen has tall cabinets, beautiful granite countertops, a smooth surface range, built-in microwave and pantry. It opens to the living room and a breakfast area. The large screened porch and completely fenced backyard overlooking a huge fishing pond.</a:t>
            </a:r>
            <a:endParaRPr lang="en-US" sz="1600" dirty="0">
              <a:solidFill>
                <a:srgbClr val="1D324B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2382" y="9481319"/>
            <a:ext cx="7772400" cy="577081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lvl="0" algn="ctr"/>
            <a:r>
              <a:rPr lang="en-US" sz="1050" dirty="0" smtClean="0">
                <a:solidFill>
                  <a:srgbClr val="FFFFFF"/>
                </a:solidFill>
              </a:rPr>
              <a:t>Ravenel Associates Real Estate</a:t>
            </a:r>
          </a:p>
          <a:p>
            <a:pPr lvl="0" algn="ctr"/>
            <a:r>
              <a:rPr lang="en-US" sz="1050" dirty="0" smtClean="0">
                <a:solidFill>
                  <a:srgbClr val="FFFFFF"/>
                </a:solidFill>
              </a:rPr>
              <a:t>960 Morrison Drive • Suite 100 • Charleston, SC 29403 </a:t>
            </a:r>
          </a:p>
          <a:p>
            <a:pPr lvl="0" algn="ctr"/>
            <a:r>
              <a:rPr lang="en-US" sz="1050" dirty="0" smtClean="0">
                <a:solidFill>
                  <a:srgbClr val="FFFFFF"/>
                </a:solidFill>
              </a:rPr>
              <a:t>O: 843.352.0300 • F: 843.768.5047</a:t>
            </a:r>
            <a:endParaRPr lang="en-US" sz="1050" dirty="0">
              <a:solidFill>
                <a:srgbClr val="FFFFFF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249569"/>
            <a:ext cx="4572000" cy="0"/>
          </a:xfrm>
          <a:prstGeom prst="line">
            <a:avLst/>
          </a:prstGeom>
          <a:ln w="9525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3583809"/>
            <a:ext cx="1577341" cy="105156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90351" y="3583809"/>
            <a:ext cx="1577340" cy="105156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80701" y="3583809"/>
            <a:ext cx="700308" cy="105156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7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07338" y="3583809"/>
            <a:ext cx="1577341" cy="105156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8"/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27" t="37949" r="627" b="17511"/>
          <a:stretch/>
        </p:blipFill>
        <p:spPr bwMode="auto">
          <a:xfrm>
            <a:off x="6197689" y="3583809"/>
            <a:ext cx="1572329" cy="105156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25" y="8776772"/>
            <a:ext cx="1371600" cy="62935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8686800"/>
            <a:ext cx="1133474" cy="809301"/>
          </a:xfrm>
          <a:prstGeom prst="rect">
            <a:avLst/>
          </a:prstGeom>
          <a:ln>
            <a:noFill/>
          </a:ln>
        </p:spPr>
      </p:pic>
      <p:pic>
        <p:nvPicPr>
          <p:cNvPr id="28" name="Picture 6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94019" y="3583809"/>
            <a:ext cx="700309" cy="105156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5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05052" y="7538323"/>
            <a:ext cx="700308" cy="105155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376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178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189 Avonshire Drive  Summerville, SC 29483 MLS# 15009870 $189,000  3 Bedrooms | 2½ Baths | 1,807 Sq Ft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327 Double Churchs Rd Ruffin, SC  MLS# 1408450 Reduced to $389,000  4 Bedrooms | 3½ Baths | 3,600 Sq Ft</dc:title>
  <dc:creator>CVH360</dc:creator>
  <cp:lastModifiedBy>atp1313@gmail.com</cp:lastModifiedBy>
  <cp:revision>11</cp:revision>
  <dcterms:created xsi:type="dcterms:W3CDTF">2006-08-16T00:00:00Z</dcterms:created>
  <dcterms:modified xsi:type="dcterms:W3CDTF">2015-04-16T15:53:05Z</dcterms:modified>
</cp:coreProperties>
</file>