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2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2383" y="24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971800" y="3151404"/>
            <a:ext cx="1720813" cy="990600"/>
          </a:xfrm>
          <a:noFill/>
        </p:spPr>
        <p:txBody>
          <a:bodyPr anchor="ctr">
            <a:normAutofit/>
          </a:bodyPr>
          <a:lstStyle/>
          <a:p>
            <a:pPr algn="l"/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Potential Short Sale!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11233" y="8763268"/>
            <a:ext cx="6207137" cy="1019175"/>
            <a:chOff x="609600" y="8763267"/>
            <a:chExt cx="6207137" cy="1019175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9038302"/>
              <a:ext cx="1901777" cy="469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7987" y="8763267"/>
              <a:ext cx="1428750" cy="101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226697" y="9782442"/>
            <a:ext cx="777240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Sand Dollar Real Estate Group | 2205 Middle Street | Suite 203, Mailbox 2 | </a:t>
            </a:r>
            <a:r>
              <a:rPr lang="en-US" sz="900" dirty="0" err="1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Sullivans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 Island, SC 29482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9796" y="8768268"/>
            <a:ext cx="38862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>
                <a:latin typeface="Gill Sans MT" panose="020B0502020104020203" pitchFamily="34" charset="0"/>
              </a:rPr>
              <a:t>Chuck &amp; Edy Mimms</a:t>
            </a:r>
          </a:p>
          <a:p>
            <a:pPr algn="ctr"/>
            <a:r>
              <a:rPr lang="en-US" sz="1200" dirty="0">
                <a:latin typeface="Gill Sans MT" panose="020B0502020104020203" pitchFamily="34" charset="0"/>
              </a:rPr>
              <a:t>Cell	843-224-9507</a:t>
            </a:r>
          </a:p>
          <a:p>
            <a:pPr algn="ctr"/>
            <a:r>
              <a:rPr lang="en-US" sz="1200" dirty="0">
                <a:latin typeface="Gill Sans MT" panose="020B0502020104020203" pitchFamily="34" charset="0"/>
              </a:rPr>
              <a:t>Office	843-530-8100</a:t>
            </a:r>
            <a:br>
              <a:rPr lang="en-US" sz="1200" dirty="0">
                <a:latin typeface="Gill Sans MT" panose="020B0502020104020203" pitchFamily="34" charset="0"/>
              </a:rPr>
            </a:br>
            <a:r>
              <a:rPr lang="en-US" sz="1200" dirty="0">
                <a:latin typeface="Gill Sans MT" panose="020B0502020104020203" pitchFamily="34" charset="0"/>
              </a:rPr>
              <a:t>www.sanddollarsc.com</a:t>
            </a:r>
          </a:p>
          <a:p>
            <a:pPr algn="ctr"/>
            <a:r>
              <a:rPr lang="en-US" sz="1200" dirty="0">
                <a:latin typeface="Gill Sans MT" panose="020B0502020104020203" pitchFamily="34" charset="0"/>
              </a:rPr>
              <a:t>www.facebook.com/Sanddollarsc</a:t>
            </a:r>
          </a:p>
        </p:txBody>
      </p:sp>
      <p:sp>
        <p:nvSpPr>
          <p:cNvPr id="8" name="Rectangle 7"/>
          <p:cNvSpPr/>
          <p:nvPr/>
        </p:nvSpPr>
        <p:spPr>
          <a:xfrm>
            <a:off x="226695" y="3290047"/>
            <a:ext cx="777240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189 San Souci Street</a:t>
            </a:r>
          </a:p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Wagener Terrace ~ Charleston, SC 29403 ~ MLS# 21028855 ~ $899,000</a:t>
            </a:r>
          </a:p>
        </p:txBody>
      </p:sp>
      <p:sp>
        <p:nvSpPr>
          <p:cNvPr id="3" name="Rectangle 2"/>
          <p:cNvSpPr/>
          <p:nvPr/>
        </p:nvSpPr>
        <p:spPr>
          <a:xfrm>
            <a:off x="164452" y="5507241"/>
            <a:ext cx="7900696" cy="181588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Rare opportunity in Wagener Terrace to enjoy downtown living on a quiet street in a great location. You will appreciate the high ceilings, bright open floorplan and beautiful hardwood floors throughout. The 4 bed/2 bath home is completely renovated in a manner that still reflects Charleston style and character. New lighting, granite counter tops, stainless appliances, and much more. A large gathering room with a fireplace , kitchen/dining area and 3 bedrooms are located on the main floor. One bed has a separate entrance and could be an office, studio or playroom depending on need. Upstairs you will find the master, a luxury bath and additional closet space in eaves. A nice deck and fenced backyard complete the home. Walk/bike to parks, great restaurants, MUSC or a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Riverdogs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 game.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63752"/>
            <a:ext cx="8229600" cy="58477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Open House Saturday, October 30</a:t>
            </a:r>
            <a:r>
              <a:rPr lang="en-US" sz="3200" b="1" baseline="30000" dirty="0"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th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 from 10-1</a:t>
            </a:r>
            <a:endParaRPr lang="en-US" sz="3200" b="1" i="1" dirty="0"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4452" y="685800"/>
            <a:ext cx="3776267" cy="251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88797" y="685800"/>
            <a:ext cx="3776351" cy="25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88797" y="4269334"/>
            <a:ext cx="1714176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50817" y="4269334"/>
            <a:ext cx="1714331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26797" y="4269334"/>
            <a:ext cx="1714156" cy="11427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8629F5DC-928A-4885-B069-6B478904B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4453" y="4269334"/>
            <a:ext cx="17145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" name="Picture 3">
            <a:extLst>
              <a:ext uri="{FF2B5EF4-FFF2-40B4-BE49-F238E27FC236}">
                <a16:creationId xmlns:a16="http://schemas.microsoft.com/office/drawing/2014/main" id="{805FC1F8-0157-4D37-9D92-9FB0FF82F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4453" y="7417984"/>
            <a:ext cx="1714176" cy="1142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1" name="Picture 3">
            <a:extLst>
              <a:ext uri="{FF2B5EF4-FFF2-40B4-BE49-F238E27FC236}">
                <a16:creationId xmlns:a16="http://schemas.microsoft.com/office/drawing/2014/main" id="{12983C87-351B-4747-9FAF-DA65DB34F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26557" y="7417932"/>
            <a:ext cx="1714162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" name="Picture 3">
            <a:extLst>
              <a:ext uri="{FF2B5EF4-FFF2-40B4-BE49-F238E27FC236}">
                <a16:creationId xmlns:a16="http://schemas.microsoft.com/office/drawing/2014/main" id="{EF678B88-EA04-4C3C-8874-8C464F2B5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50992" y="7417996"/>
            <a:ext cx="1714156" cy="11428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3" name="Picture 3">
            <a:extLst>
              <a:ext uri="{FF2B5EF4-FFF2-40B4-BE49-F238E27FC236}">
                <a16:creationId xmlns:a16="http://schemas.microsoft.com/office/drawing/2014/main" id="{15BEA038-A76F-4067-8135-5526AB9AA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88814" y="7417932"/>
            <a:ext cx="1714167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284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226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Adobe Caslon Pro</vt:lpstr>
      <vt:lpstr>Arial</vt:lpstr>
      <vt:lpstr>Calibri</vt:lpstr>
      <vt:lpstr>Gill Sans MT</vt:lpstr>
      <vt:lpstr>Office Theme</vt:lpstr>
      <vt:lpstr>Potential Short Sale!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 Seahorse Ct Isle of Palms, SC ~ MLS# 1413084 ~ $1,174,000</dc:title>
  <dc:creator>CVH360</dc:creator>
  <cp:lastModifiedBy>A. Thomas Price</cp:lastModifiedBy>
  <cp:revision>36</cp:revision>
  <dcterms:created xsi:type="dcterms:W3CDTF">2006-08-16T00:00:00Z</dcterms:created>
  <dcterms:modified xsi:type="dcterms:W3CDTF">2021-10-28T17:00:52Z</dcterms:modified>
</cp:coreProperties>
</file>