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23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709E7-EC4A-4262-AF33-D3C1A573F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B60966-EDB2-415A-BB2E-7D6EF9D004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618CA-5510-4E02-83E9-EC7B5CD09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2AA9-3355-4955-A125-576373282FF1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9235C-1429-40DB-963D-352239D6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3BFEF-AF0F-47B7-A257-5FE3FC2A5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4C70-D363-4691-A330-A31062CF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10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D4789-14F5-4020-9F5E-44A19B574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48358-CDCC-448B-8E4D-001C78C55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52C0E-0C25-444C-BC3C-DABEA5D66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2AA9-3355-4955-A125-576373282FF1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AD397-76E9-47E2-9BE2-E95717C2E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F2A49-F434-41F6-9AE1-A7905551D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4C70-D363-4691-A330-A31062CF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574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7C9E3B-FFFB-4490-813D-24AF77CC7D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CB4029-9964-473C-AA98-FAAF98F4D8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2B847-D3F7-4BF7-9F18-F59E10A91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2AA9-3355-4955-A125-576373282FF1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D4FA4-4954-43E1-916C-AA4DAF813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5D781-D34E-44A2-A27A-0CB209711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4C70-D363-4691-A330-A31062CF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30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C22A4-F598-4413-ADB5-0C11BA3CC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1BEDB-1C22-4CCA-9C3B-3DE151DD0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D4936-CFA6-4365-A732-C6046E7B0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2AA9-3355-4955-A125-576373282FF1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A19F8-BC7F-4ABB-B3E1-523960E67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8BD48D-1165-4215-9FEE-67B855F1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4C70-D363-4691-A330-A31062CF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48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4E717-DE32-49F9-B76F-3F39928AD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0E631A-6CDC-4B83-9473-2A950BF2C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30702-1BB7-4580-8884-21FCC05D4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2AA9-3355-4955-A125-576373282FF1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21454-C0C9-4710-97B6-21E169E6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BBB0C-C7B6-4963-98EA-3BE0A23E0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4C70-D363-4691-A330-A31062CF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7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F9095-9503-4F15-AD04-9A7D7E3DA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5CF7B-4EDB-4398-B296-C7B488A89A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65EECB-EC2B-4B6A-B8B8-0BAFAF1DB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71FCAF-488B-4A54-B571-DC3D78A0E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2AA9-3355-4955-A125-576373282FF1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5A96D-F937-439E-A2E7-63E79167D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7EC50-2385-4CCB-96AC-FCFB41B93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4C70-D363-4691-A330-A31062CF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107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91DDB-9F71-48CC-88FE-FE5054AFD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3D756-2769-49F9-A03D-001B71502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F4F172-50B9-4072-ADFD-AD982C63F9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3E9989-4838-4D97-A707-759560BFB2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FAB4EE-9EB7-4E37-8A3C-D9102E6DB9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421DA5-0F9A-4B1A-A9D3-FCD68E223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2AA9-3355-4955-A125-576373282FF1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54BD8C-7D93-46DD-B0C9-0455A30DF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AE1CA8-D708-4473-A832-FB89B9FAE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4C70-D363-4691-A330-A31062CF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6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EFAFC-7146-4BE9-9513-34BB877C4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E4D4C1-64C5-42DE-B189-74630A74C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2AA9-3355-4955-A125-576373282FF1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7ED2A3-09BC-4D7C-A08C-7AF0E6A6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046145-F2CA-49A5-8ACA-A59E5B9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4C70-D363-4691-A330-A31062CF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12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3BCA8B-B7E2-492C-92BD-BC96450E8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2AA9-3355-4955-A125-576373282FF1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DB56F5-43F7-4D4F-8763-E9EF85DAD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6AA42-9E30-4B00-8FEA-25932BCFD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4C70-D363-4691-A330-A31062CF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3CEE-3D6A-4129-A007-C3D988E96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9CAD8-C12B-46B1-BF32-FB42511EC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27CAF6-8604-48BD-B1DC-76D8E2640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B240DC-220F-46DA-8C06-8CC34AC2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2AA9-3355-4955-A125-576373282FF1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AB561F-6870-45BC-92A1-FA6330A0A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9F3BC3-AFCD-4C81-91B1-2874A5AB2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4C70-D363-4691-A330-A31062CF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84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AEA3F-8167-492A-9020-7DCADDDEA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617B52-F0E9-4192-BDCE-2D8FDE93D4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956A30-F06F-4EC8-8D3C-12ACB50C6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4F519F-37F6-4D22-AC3F-E639D5B9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2AA9-3355-4955-A125-576373282FF1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C71A3D-C9E3-4768-90C2-AB3FFA3EF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E6EE34-B1D0-4C90-B8A7-BAF4AE52D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4C70-D363-4691-A330-A31062CF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73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DA85B0-3D9C-4198-BCD9-972BBF2BB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C42431-C967-4021-B68D-4F928DCAF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B963D-E1C8-46FD-B618-C0E7C7D70B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22AA9-3355-4955-A125-576373282FF1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98B5B-9440-42F9-920B-8E6A0D0C1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52E19-D6F7-4795-B361-D468DD29A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04C70-D363-4691-A330-A31062CF6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07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EC4EC-D43C-4167-97E9-170E24ABBA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F65849-CAA8-4111-9D61-0D28EB80F7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DF57747-D22E-493A-BC90-4308683763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471"/>
            <a:ext cx="6858000" cy="8875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011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</cp:revision>
  <dcterms:created xsi:type="dcterms:W3CDTF">2019-04-12T16:57:32Z</dcterms:created>
  <dcterms:modified xsi:type="dcterms:W3CDTF">2019-04-12T16:58:11Z</dcterms:modified>
</cp:coreProperties>
</file>