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4" y="4371714"/>
            <a:ext cx="7769032" cy="809886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18 </a:t>
            </a:r>
            <a:r>
              <a:rPr lang="fr-FR" sz="2800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Poulnot</a:t>
            </a:r>
            <a:r>
              <a:rPr lang="fr-FR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 Lane</a:t>
            </a:r>
            <a:br>
              <a:rPr lang="fr-FR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</a:br>
            <a:r>
              <a:rPr lang="fr-FR" sz="2000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Harleston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 </a:t>
            </a: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Village :: Charleston :: MLS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# </a:t>
            </a: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15004118 :: $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499,000</a:t>
            </a:r>
            <a:endParaRPr lang="en-US" sz="16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049" y="5120989"/>
            <a:ext cx="3992302" cy="392174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Fitzsimons Townhouse located in the Heart of Historical district tucked away off beaten path on </a:t>
            </a:r>
            <a:r>
              <a:rPr lang="en-US" sz="1400" dirty="0" err="1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Poulnot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 Lane 1 Block West of Broad St. </a:t>
            </a:r>
            <a:endParaRPr lang="en-US" sz="1400" dirty="0" smtClean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Lots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of natural light from east and south exposure. </a:t>
            </a:r>
            <a:endParaRPr lang="en-US" sz="1400" dirty="0" smtClean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Quiet neighborhood.</a:t>
            </a: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Easy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access and short walk to </a:t>
            </a:r>
            <a:r>
              <a:rPr lang="en-US" sz="1400" dirty="0" err="1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CofC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, </a:t>
            </a:r>
            <a:r>
              <a:rPr lang="en-US" sz="1400" dirty="0" err="1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Restaurants,Shopping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 and Colonial Lake. </a:t>
            </a:r>
            <a:endParaRPr lang="en-US" sz="1400" dirty="0" smtClean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Private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off street parking with wall garden 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area.</a:t>
            </a:r>
          </a:p>
          <a:p>
            <a:endParaRPr lang="en-US" sz="14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A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rare find under $500k.</a:t>
            </a:r>
            <a:endParaRPr lang="en-US" sz="1400" b="1" i="1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7772400" cy="438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780280" y="9135070"/>
            <a:ext cx="299212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Laurel Properties of Chas LLC</a:t>
            </a:r>
          </a:p>
          <a:p>
            <a:pPr algn="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742 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Lakenheath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 Drive</a:t>
            </a:r>
          </a:p>
          <a:p>
            <a:pPr algn="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Mt Pleasant, SC 29464</a:t>
            </a:r>
            <a:endParaRPr lang="en-US" sz="1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667000"/>
            <a:ext cx="7770715" cy="150810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50000">
                <a:srgbClr val="FFFF00">
                  <a:alpha val="50000"/>
                </a:srgbClr>
              </a:gs>
              <a:gs pos="100000">
                <a:srgbClr val="FFFF00"/>
              </a:gs>
            </a:gsLst>
            <a:lin ang="0" scaled="1"/>
            <a:tileRect/>
          </a:gradFill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rgbClr val="002060"/>
                </a:solidFill>
                <a:latin typeface="Calisto MT" panose="02040603050505030304" pitchFamily="18" charset="0"/>
              </a:rPr>
              <a:t>Agent Open </a:t>
            </a:r>
            <a:r>
              <a:rPr lang="en-US" sz="2400" b="1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House</a:t>
            </a:r>
          </a:p>
          <a:p>
            <a:pPr algn="r"/>
            <a:r>
              <a:rPr lang="en-US" b="1" dirty="0">
                <a:solidFill>
                  <a:srgbClr val="002060"/>
                </a:solidFill>
                <a:latin typeface="Calisto MT" panose="02040603050505030304" pitchFamily="18" charset="0"/>
              </a:rPr>
              <a:t>Thursday July 16th </a:t>
            </a:r>
            <a:r>
              <a:rPr lang="en-US" b="1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11a-1p</a:t>
            </a:r>
          </a:p>
          <a:p>
            <a:pPr algn="r"/>
            <a:r>
              <a:rPr lang="en-US" sz="1600" b="1" dirty="0">
                <a:solidFill>
                  <a:srgbClr val="002060"/>
                </a:solidFill>
                <a:latin typeface="Calisto MT" panose="02040603050505030304" pitchFamily="18" charset="0"/>
              </a:rPr>
              <a:t>Win Starbucks Gift </a:t>
            </a:r>
            <a:r>
              <a:rPr lang="en-US" sz="1600" b="1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Card</a:t>
            </a:r>
            <a:br>
              <a:rPr lang="en-US" sz="1600" b="1" dirty="0" smtClean="0">
                <a:solidFill>
                  <a:srgbClr val="002060"/>
                </a:solidFill>
                <a:latin typeface="Calisto MT" panose="02040603050505030304" pitchFamily="18" charset="0"/>
              </a:rPr>
            </a:br>
            <a:r>
              <a:rPr lang="en-US" sz="1600" b="1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"Four </a:t>
            </a:r>
            <a:r>
              <a:rPr lang="en-US" sz="1600" b="1" dirty="0">
                <a:solidFill>
                  <a:srgbClr val="002060"/>
                </a:solidFill>
                <a:latin typeface="Calisto MT" panose="02040603050505030304" pitchFamily="18" charset="0"/>
              </a:rPr>
              <a:t>Winners" will be </a:t>
            </a:r>
            <a:r>
              <a:rPr lang="en-US" sz="1600" b="1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drawn</a:t>
            </a:r>
            <a:br>
              <a:rPr lang="en-US" sz="1600" b="1" dirty="0" smtClean="0">
                <a:solidFill>
                  <a:srgbClr val="002060"/>
                </a:solidFill>
                <a:latin typeface="Calisto MT" panose="02040603050505030304" pitchFamily="18" charset="0"/>
              </a:rPr>
            </a:br>
            <a:r>
              <a:rPr lang="en-US" sz="1600" b="1" dirty="0" smtClean="0">
                <a:solidFill>
                  <a:srgbClr val="002060"/>
                </a:solidFill>
                <a:latin typeface="Calisto MT" panose="02040603050505030304" pitchFamily="18" charset="0"/>
              </a:rPr>
              <a:t>from </a:t>
            </a:r>
            <a:r>
              <a:rPr lang="en-US" sz="1600" b="1" dirty="0">
                <a:solidFill>
                  <a:srgbClr val="002060"/>
                </a:solidFill>
                <a:latin typeface="Calisto MT" panose="02040603050505030304" pitchFamily="18" charset="0"/>
              </a:rPr>
              <a:t>Calling Card Bowl</a:t>
            </a:r>
            <a:endParaRPr lang="en-US" sz="2000" b="1" dirty="0">
              <a:solidFill>
                <a:srgbClr val="002060"/>
              </a:solidFill>
              <a:latin typeface="Calisto MT" panose="0204060305050503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1250" y="5351208"/>
            <a:ext cx="7649901" cy="3614255"/>
            <a:chOff x="46299" y="5351208"/>
            <a:chExt cx="7649901" cy="361425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6299" y="5351208"/>
              <a:ext cx="1828800" cy="10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9113" y="6552336"/>
              <a:ext cx="683172" cy="1211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6300" y="7933943"/>
              <a:ext cx="1828799" cy="10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67400" y="5351208"/>
              <a:ext cx="1828800" cy="10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67400" y="7933941"/>
              <a:ext cx="1828800" cy="10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40214" y="6552336"/>
              <a:ext cx="683172" cy="1211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" name="Rectangle 17"/>
          <p:cNvSpPr/>
          <p:nvPr/>
        </p:nvSpPr>
        <p:spPr>
          <a:xfrm>
            <a:off x="0" y="9135070"/>
            <a:ext cx="29921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Gerald L McCord</a:t>
            </a:r>
          </a:p>
          <a:p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(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843) 224-1342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gerrymccord@gmail.com</a:t>
            </a:r>
            <a:endParaRPr lang="en-US" sz="11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01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101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Calisto MT</vt:lpstr>
      <vt:lpstr>Office Theme</vt:lpstr>
      <vt:lpstr>18 Poulnot Lane Harleston Village :: Charleston :: MLS# 15004118 :: $499,000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1716 Battalion Dr Secessionville ~ Charleston MLS# 1330157 ~ $459,900</dc:title>
  <dc:creator>CVH360</dc:creator>
  <cp:lastModifiedBy>A. Thomas</cp:lastModifiedBy>
  <cp:revision>12</cp:revision>
  <dcterms:created xsi:type="dcterms:W3CDTF">2006-08-16T00:00:00Z</dcterms:created>
  <dcterms:modified xsi:type="dcterms:W3CDTF">2015-07-10T18:10:51Z</dcterms:modified>
</cp:coreProperties>
</file>