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8/30/2017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a:picLocks noChangeAspect="1"/>
          </p:cNvPicPr>
          <p:nvPr/>
        </p:nvPicPr>
        <p:blipFill rotWithShape="1">
          <a:blip r:embed="rId2">
            <a:extLst>
              <a:ext uri="{28A0092B-C50C-407E-A947-70E740481C1C}">
                <a14:useLocalDpi xmlns:a14="http://schemas.microsoft.com/office/drawing/2010/main" val="0"/>
              </a:ext>
            </a:extLst>
          </a:blip>
          <a:srcRect t="21117" b="17338"/>
          <a:stretch/>
        </p:blipFill>
        <p:spPr>
          <a:xfrm>
            <a:off x="1684020" y="0"/>
            <a:ext cx="6080760" cy="2494971"/>
          </a:xfrm>
          <a:prstGeom prst="rect">
            <a:avLst/>
          </a:prstGeom>
          <a:ln>
            <a:noFill/>
          </a:ln>
          <a:effectLst>
            <a:softEdge rad="112500"/>
          </a:effectLst>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11245" b="13303"/>
          <a:stretch/>
        </p:blipFill>
        <p:spPr>
          <a:xfrm>
            <a:off x="1684020" y="6297286"/>
            <a:ext cx="6083119" cy="2579767"/>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82840" y="3758700"/>
            <a:ext cx="6083121" cy="25659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Exquisite waterfront home overlooking the Wando River in lovely Rivertowne Country Club. Enjoy the best of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lowcountry</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living with spectacular sunset views in this custom built 5 bedroom, 4.5 bath home located in a prestigious golf course community with clubhouse, pool, tennis and neighborhood dock. Few homes are constructed with the attention to detail and high end features found throughout this home. Exceptional features include heated tile floors in the kitchen, sunroom and master bath, 3 stop elevator providing access from the three bay garage up to the third level bedrooms. Bamboo flooring, extensive trim work and built-ins, granite and marble counters and vanities, whirlpool tub, extraordinary rear deck, private boat dock and more. </a:t>
            </a:r>
          </a:p>
        </p:txBody>
      </p:sp>
      <p:sp>
        <p:nvSpPr>
          <p:cNvPr id="2" name="Title 1"/>
          <p:cNvSpPr>
            <a:spLocks noGrp="1"/>
          </p:cNvSpPr>
          <p:nvPr>
            <p:ph type="ctrTitle"/>
          </p:nvPr>
        </p:nvSpPr>
        <p:spPr>
          <a:xfrm>
            <a:off x="1676401" y="2521440"/>
            <a:ext cx="6095999" cy="1210790"/>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latin typeface="Century Gothic" panose="020B0502020202020204" pitchFamily="34" charset="0"/>
              </a:rPr>
              <a:t>1900 N Creek Drive</a:t>
            </a:r>
            <a:br>
              <a:rPr lang="en-US" sz="2800" cap="none" dirty="0">
                <a:ln w="10541" cmpd="sng">
                  <a:noFill/>
                  <a:prstDash val="solid"/>
                </a:ln>
                <a:solidFill>
                  <a:srgbClr val="10253F"/>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Rivertowne Country Club ~ Mount Pleasant</a:t>
            </a:r>
            <a:br>
              <a:rPr lang="en-US" sz="1800" cap="none" dirty="0">
                <a:ln w="10541" cmpd="sng">
                  <a:noFill/>
                  <a:prstDash val="solid"/>
                </a:ln>
                <a:solidFill>
                  <a:srgbClr val="10253F"/>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MLS# 17000759</a:t>
            </a:r>
            <a:br>
              <a:rPr lang="en-US" sz="1800" cap="none" dirty="0">
                <a:ln w="10541" cmpd="sng">
                  <a:noFill/>
                  <a:prstDash val="solid"/>
                </a:ln>
                <a:solidFill>
                  <a:srgbClr val="10253F"/>
                </a:solidFill>
                <a:effectLst/>
                <a:latin typeface="Century Gothic" panose="020B0502020202020204" pitchFamily="34" charset="0"/>
              </a:rPr>
            </a:br>
            <a:r>
              <a:rPr lang="en-US" sz="1800" cap="none" dirty="0">
                <a:ln w="10541" cmpd="sng">
                  <a:noFill/>
                  <a:prstDash val="solid"/>
                </a:ln>
                <a:solidFill>
                  <a:srgbClr val="FF0000"/>
                </a:solidFill>
                <a:effectLst/>
                <a:latin typeface="Century Gothic" panose="020B0502020202020204" pitchFamily="34" charset="0"/>
              </a:rPr>
              <a:t>Price Just Reduced to </a:t>
            </a:r>
            <a:r>
              <a:rPr lang="en-US" sz="1800" cap="none">
                <a:ln w="10541" cmpd="sng">
                  <a:noFill/>
                  <a:prstDash val="solid"/>
                </a:ln>
                <a:solidFill>
                  <a:srgbClr val="FF0000"/>
                </a:solidFill>
                <a:effectLst/>
                <a:latin typeface="Century Gothic" panose="020B0502020202020204" pitchFamily="34" charset="0"/>
              </a:rPr>
              <a:t>$1,389,000!</a:t>
            </a:r>
            <a:endParaRPr lang="en-US" sz="1600" i="1" cap="none" dirty="0">
              <a:ln w="10541" cmpd="sng">
                <a:noFill/>
                <a:prstDash val="solid"/>
              </a:ln>
              <a:solidFill>
                <a:srgbClr val="FF0000"/>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718310" y="137160"/>
            <a:ext cx="6012180" cy="615553"/>
          </a:xfrm>
          <a:prstGeom prst="rect">
            <a:avLst/>
          </a:prstGeom>
          <a:noFill/>
        </p:spPr>
        <p:txBody>
          <a:bodyPr wrap="square">
            <a:spAutoFit/>
          </a:bodyPr>
          <a:lstStyle/>
          <a:p>
            <a:pPr algn="ctr"/>
            <a:r>
              <a:rPr lang="en-US" sz="1700" i="1" dirty="0">
                <a:ln>
                  <a:solidFill>
                    <a:srgbClr val="FFFF00"/>
                  </a:solidFill>
                </a:ln>
                <a:solidFill>
                  <a:srgbClr val="FFFF00"/>
                </a:solidFill>
                <a:effectLst>
                  <a:outerShdw blurRad="50800" dist="38100" dir="5400000" algn="t" rotWithShape="0">
                    <a:schemeClr val="tx2">
                      <a:lumMod val="50000"/>
                      <a:alpha val="40000"/>
                    </a:schemeClr>
                  </a:outerShdw>
                </a:effectLst>
              </a:rPr>
              <a:t>Exquisite Waterfront Property on the Wando River</a:t>
            </a:r>
          </a:p>
          <a:p>
            <a:pPr algn="ctr"/>
            <a:r>
              <a:rPr lang="en-US" sz="1700" i="1" dirty="0">
                <a:ln>
                  <a:solidFill>
                    <a:srgbClr val="FFFF00"/>
                  </a:solidFill>
                </a:ln>
                <a:solidFill>
                  <a:srgbClr val="FFFF00"/>
                </a:solidFill>
                <a:effectLst>
                  <a:outerShdw blurRad="50800" dist="38100" dir="5400000" algn="t" rotWithShape="0">
                    <a:schemeClr val="tx2">
                      <a:lumMod val="50000"/>
                      <a:alpha val="40000"/>
                    </a:schemeClr>
                  </a:outerShdw>
                </a:effectLst>
              </a:rPr>
              <a:t>Custom Throughout!</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5585" y="137160"/>
            <a:ext cx="1498282"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585" y="6510876"/>
            <a:ext cx="1511121" cy="976228"/>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5585" y="1413059"/>
            <a:ext cx="1514677" cy="1000061"/>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5585" y="3959078"/>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585" y="7757160"/>
            <a:ext cx="1500378"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5585" y="268317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5585" y="5234977"/>
            <a:ext cx="149721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220</TotalTime>
  <Words>159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1900 N Creek Drive Rivertowne Country Club ~ Mount Pleasant MLS# 17000759 Price Just Reduced to $1,389,000!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2017-08-30T19:33:17Z</dcterms:modified>
</cp:coreProperties>
</file>