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399" y="119786"/>
            <a:ext cx="5980745" cy="4485560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7589" y="-739854"/>
            <a:ext cx="6321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The Only Deep Water Home On Daniel Island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724400"/>
            <a:ext cx="5975119" cy="1117857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1900 N James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Gregarie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 Road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Park West :: Mount Pleasant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MLS# 17008889 :: $1,198,000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875846"/>
            <a:ext cx="5975120" cy="3273302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EXPANSIVE WATER AND MARSH VIEWS, GREAT PORCHES WITH FABULOUS SUNSETS! Spectacular waterfront custom home with dock &amp; boat lift! This immaculate well-designed 4BR/4.5BA home has superior craftsmanship with lots of upgrades! The open floor plan features Brazilian cherry hardwood floors, 10-ft ceilings, 8-ft 6-paneled doors, exquisite trim package, custom window treatments, recessed lighting, stylish hardware, ceiling fans, fully screened wrap around porch, and amazing panoramic water views!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6125" y="9418296"/>
            <a:ext cx="259554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Carolina One Real Estate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2713 Highway 17 North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Mt. Pleasant, SC 29466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5120" y="9383671"/>
            <a:ext cx="288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Helen Hudson</a:t>
            </a:r>
          </a:p>
          <a:p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843-991-9875</a:t>
            </a:r>
          </a:p>
          <a:p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helen.hudson@carolinaone.com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69" y="9438763"/>
            <a:ext cx="779850" cy="536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4493" y="119786"/>
            <a:ext cx="5977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Open House Friday, Jan 19th</a:t>
            </a:r>
          </a:p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11:00-2:00 ~ Lunch provided!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1" y="1279066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0" y="119786"/>
            <a:ext cx="1369695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1" y="3597626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1" y="7075466"/>
            <a:ext cx="1369695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1" y="4756906"/>
            <a:ext cx="1369695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1" y="5916186"/>
            <a:ext cx="1369695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1" y="8234749"/>
            <a:ext cx="1369695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563" r="19000" b="24830"/>
          <a:stretch/>
        </p:blipFill>
        <p:spPr>
          <a:xfrm>
            <a:off x="109631" y="9386461"/>
            <a:ext cx="675489" cy="640751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31" y="2438346"/>
            <a:ext cx="1371600" cy="9144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Microsoft Sans Serif</vt:lpstr>
      <vt:lpstr>Trebuchet MS</vt:lpstr>
      <vt:lpstr>Office Theme</vt:lpstr>
      <vt:lpstr>1900 N James Gregarie Road Park West :: Mount Pleasant MLS# 17008889 :: $1,198,000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61</cp:revision>
  <dcterms:created xsi:type="dcterms:W3CDTF">2006-08-16T00:00:00Z</dcterms:created>
  <dcterms:modified xsi:type="dcterms:W3CDTF">2018-01-16T17:05:37Z</dcterms:modified>
</cp:coreProperties>
</file>