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-1116" y="3144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315200" cy="2997488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470" y="76200"/>
            <a:ext cx="7130260" cy="3962400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8444"/>
            <a:ext cx="7315198" cy="98583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" y="9078444"/>
            <a:ext cx="7315199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Wendy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Arnsdorff</a:t>
            </a:r>
          </a:p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843-364-8619 - M</a:t>
            </a:r>
          </a:p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843-284-1800 </a:t>
            </a:r>
            <a:r>
              <a:rPr lang="en-US" sz="10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– O</a:t>
            </a:r>
          </a:p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wendy.arnsdorff@carolinaone.com</a:t>
            </a:r>
            <a:b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www.wendyarnsdorff.com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-1" y="9202033"/>
            <a:ext cx="1865211" cy="73866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Carolina One Real Estate</a:t>
            </a:r>
          </a:p>
          <a:p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Mt. Pleasant North Office 2713 N Highway 17</a:t>
            </a:r>
          </a:p>
          <a:p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Mt. Pleasant, SC 29466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0"/>
            <a:ext cx="731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Opportunity for CASH Investor Clients!</a:t>
            </a:r>
            <a:endParaRPr lang="en-US" sz="1800" i="1" dirty="0" smtClean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8" t="2660" r="4860" b="6368"/>
          <a:stretch/>
        </p:blipFill>
        <p:spPr>
          <a:xfrm>
            <a:off x="3157156" y="9078444"/>
            <a:ext cx="1000889" cy="98583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05909" y="7399020"/>
            <a:ext cx="2409290" cy="16002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7399020"/>
            <a:ext cx="2409290" cy="16002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52955" y="7399020"/>
            <a:ext cx="2409290" cy="16002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4179281"/>
            <a:ext cx="7315199" cy="740742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1900 Belle Isle Ave #304</a:t>
            </a:r>
            <a:r>
              <a:rPr lang="en-US" sz="2400" b="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2400" b="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One Belle Hall </a:t>
            </a:r>
            <a:r>
              <a:rPr lang="en-US" sz="1800" b="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:: </a:t>
            </a: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Mount Pleasant </a:t>
            </a:r>
            <a:r>
              <a:rPr lang="en-US" sz="1800" b="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:: </a:t>
            </a: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14031781 </a:t>
            </a:r>
            <a:r>
              <a:rPr lang="en-US" sz="1800" b="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:: </a:t>
            </a: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$228,000</a:t>
            </a:r>
            <a:endParaRPr lang="en-US" sz="1100" b="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-2057400" y="304800"/>
            <a:ext cx="1916537" cy="1447800"/>
            <a:chOff x="1118762" y="830997"/>
            <a:chExt cx="1916537" cy="1447800"/>
          </a:xfrm>
        </p:grpSpPr>
        <p:sp>
          <p:nvSpPr>
            <p:cNvPr id="5" name="Diagonal Stripe 4"/>
            <p:cNvSpPr/>
            <p:nvPr/>
          </p:nvSpPr>
          <p:spPr>
            <a:xfrm>
              <a:off x="1358900" y="830997"/>
              <a:ext cx="1676399" cy="1447800"/>
            </a:xfrm>
            <a:prstGeom prst="diagStripe">
              <a:avLst/>
            </a:prstGeom>
            <a:solidFill>
              <a:srgbClr val="FF00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 rot="19171626">
              <a:off x="1118762" y="1244029"/>
              <a:ext cx="17011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i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Just Reduced!</a:t>
              </a:r>
              <a:endPara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endParaRPr>
            </a:p>
          </p:txBody>
        </p:sp>
      </p:grp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702878"/>
              </p:ext>
            </p:extLst>
          </p:nvPr>
        </p:nvGraphicFramePr>
        <p:xfrm>
          <a:off x="92470" y="5105400"/>
          <a:ext cx="7134702" cy="22524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7351"/>
                <a:gridCol w="3567351"/>
              </a:tblGrid>
              <a:tr h="21336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2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rebuchet MS" panose="020B0603020202020204" pitchFamily="34" charset="0"/>
                        </a:rPr>
                        <a:t>For your CASH Investor Clients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2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rebuchet MS" panose="020B0603020202020204" pitchFamily="34" charset="0"/>
                        </a:rPr>
                        <a:t>Est</a:t>
                      </a:r>
                      <a:r>
                        <a:rPr lang="en-US" sz="12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rebuchet MS" panose="020B0603020202020204" pitchFamily="34" charset="0"/>
                        </a:rPr>
                        <a:t>. Rental Income $1350 per month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2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rebuchet MS" panose="020B0603020202020204" pitchFamily="34" charset="0"/>
                        </a:rPr>
                        <a:t>The </a:t>
                      </a:r>
                      <a:r>
                        <a:rPr lang="en-US" sz="12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rebuchet MS" panose="020B0603020202020204" pitchFamily="34" charset="0"/>
                        </a:rPr>
                        <a:t>perfect purchase for the long term investor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2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rebuchet MS" panose="020B0603020202020204" pitchFamily="34" charset="0"/>
                        </a:rPr>
                        <a:t>Beautiful </a:t>
                      </a:r>
                      <a:r>
                        <a:rPr lang="en-US" sz="12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rebuchet MS" panose="020B0603020202020204" pitchFamily="34" charset="0"/>
                        </a:rPr>
                        <a:t>Condo Move-in-Ready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2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rebuchet MS" panose="020B0603020202020204" pitchFamily="34" charset="0"/>
                        </a:rPr>
                        <a:t>Great </a:t>
                      </a:r>
                      <a:r>
                        <a:rPr lang="en-US" sz="12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rebuchet MS" panose="020B0603020202020204" pitchFamily="34" charset="0"/>
                        </a:rPr>
                        <a:t>location, walking distance to shopping, dining, and grocery store</a:t>
                      </a:r>
                    </a:p>
                  </a:txBody>
                  <a:tcPr anchor="ctr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200" b="0" u="sng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rebuchet MS" panose="020B0603020202020204" pitchFamily="34" charset="0"/>
                        </a:rPr>
                        <a:t>FEATURES:</a:t>
                      </a:r>
                    </a:p>
                    <a:p>
                      <a:pPr marL="0" indent="0" algn="ctr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en-US" sz="12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rebuchet MS" panose="020B0603020202020204" pitchFamily="34" charset="0"/>
                        </a:rPr>
                        <a:t>2 </a:t>
                      </a:r>
                      <a:r>
                        <a:rPr lang="en-US" sz="12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rebuchet MS" panose="020B0603020202020204" pitchFamily="34" charset="0"/>
                        </a:rPr>
                        <a:t>Spacious Bedrooms &amp; 2 Full Baths</a:t>
                      </a:r>
                    </a:p>
                    <a:p>
                      <a:pPr marL="0" indent="0" algn="ctr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en-US" sz="12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rebuchet MS" panose="020B0603020202020204" pitchFamily="34" charset="0"/>
                        </a:rPr>
                        <a:t>Granite Countertops</a:t>
                      </a:r>
                    </a:p>
                    <a:p>
                      <a:pPr marL="0" indent="0" algn="ctr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en-US" sz="12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rebuchet MS" panose="020B0603020202020204" pitchFamily="34" charset="0"/>
                        </a:rPr>
                        <a:t>Stainless steel appliances</a:t>
                      </a:r>
                    </a:p>
                    <a:p>
                      <a:pPr marL="0" indent="0" algn="ctr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en-US" sz="12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rebuchet MS" panose="020B0603020202020204" pitchFamily="34" charset="0"/>
                        </a:rPr>
                        <a:t>Hardwood Floors</a:t>
                      </a:r>
                    </a:p>
                    <a:p>
                      <a:pPr marL="0" indent="0" algn="ctr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en-US" sz="12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rebuchet MS" panose="020B0603020202020204" pitchFamily="34" charset="0"/>
                        </a:rPr>
                        <a:t>Open Floor Plan</a:t>
                      </a:r>
                    </a:p>
                    <a:p>
                      <a:pPr marL="0" indent="0" algn="ctr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en-US" sz="12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rebuchet MS" panose="020B0603020202020204" pitchFamily="34" charset="0"/>
                        </a:rPr>
                        <a:t>Extra </a:t>
                      </a:r>
                      <a:r>
                        <a:rPr lang="en-US" sz="12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rebuchet MS" panose="020B0603020202020204" pitchFamily="34" charset="0"/>
                        </a:rPr>
                        <a:t>large Balcony for relaxing or entertaining</a:t>
                      </a:r>
                    </a:p>
                    <a:p>
                      <a:pPr marL="0" indent="0" algn="ctr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en-US" sz="12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rebuchet MS" panose="020B0603020202020204" pitchFamily="34" charset="0"/>
                        </a:rPr>
                        <a:t>Washer and Dryer Included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226</TotalTime>
  <Words>110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Apex</vt:lpstr>
      <vt:lpstr>1900 Belle Isle Ave #304 One Belle Hall :: Mount Pleasant :: MLS# 14031781 :: $228,000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32</cp:revision>
  <dcterms:created xsi:type="dcterms:W3CDTF">2006-08-16T00:00:00Z</dcterms:created>
  <dcterms:modified xsi:type="dcterms:W3CDTF">2015-04-09T21:25:15Z</dcterms:modified>
</cp:coreProperties>
</file>