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erriweather" panose="02060503050406030704" pitchFamily="18" charset="0"/>
      <p:regular r:id="rId4"/>
      <p:bold r:id="rId5"/>
      <p:italic r:id="rId6"/>
      <p:boldItalic r:id="rId7"/>
    </p:embeddedFont>
    <p:embeddedFont>
      <p:font typeface="Montserrat" panose="02000505000000020004" pitchFamily="2" charset="0"/>
      <p:regular r:id="rId8"/>
      <p:bold r:id="rId9"/>
      <p:italic r:id="rId10"/>
      <p:boldItalic r:id="rId11"/>
    </p:embeddedFont>
    <p:embeddedFont>
      <p:font typeface="Montserrat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177125" y="1092850"/>
            <a:ext cx="23631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5177125" y="1652750"/>
            <a:ext cx="2479150" cy="6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$389,000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MLS# 21005842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3 Beds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2 Baths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1,989 </a:t>
            </a:r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SqFt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Location! Location! Location! Brick house! Valuable 1 story house! Hardwoods! Split bedroom plan! Such a livable floor plan with a </a:t>
            </a:r>
            <a:r>
              <a:rPr lang="en-US" sz="95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surprise: the 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relaxing Sunroom with vaulted ceiling, French doors and multiple windows which allows for abundant natural light to flow into the spacious Family Room which has a real wood burning fireplace and a high ceiling. Another surprise is the large Bonus Room for a quiet home office, exercise room, playroom, media and game room or an all-in-one room! The mature landscaping wraps the house and back yard offering privacy for the deck and play area. With this location, I-26 &amp; I-526 as well as Hwy 61 &amp; Hwy 17 are literally within 5 to 10 minutes of the house making virtually every corner in Charleston/North Charleston within reach in 20-30 minutes. 15 minutes to Downtown, 30 minutes to beaches. Come enjoy this walkable neighborhood within the award-winning school District of Orange Grove Elementary School. Living here is changing your home-life to living on Easy Street!</a:t>
            </a:r>
            <a:endParaRPr sz="95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3"/>
          <a:srcRect l="3584" r="3584"/>
          <a:stretch/>
        </p:blipFill>
        <p:spPr>
          <a:xfrm>
            <a:off x="230050" y="1075775"/>
            <a:ext cx="4829670" cy="346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/>
          <a:srcRect l="24264" t="243" r="21640" b="-243"/>
          <a:stretch/>
        </p:blipFill>
        <p:spPr>
          <a:xfrm>
            <a:off x="231275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466725" y="7829550"/>
            <a:ext cx="13239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5">
            <a:alphaModFix/>
          </a:blip>
          <a:srcRect l="6059" t="5060" b="5060"/>
          <a:stretch/>
        </p:blipFill>
        <p:spPr>
          <a:xfrm>
            <a:off x="407200" y="7829550"/>
            <a:ext cx="1383425" cy="15262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" name="Google Shape;32;p4"/>
          <p:cNvSpPr txBox="1"/>
          <p:nvPr/>
        </p:nvSpPr>
        <p:spPr>
          <a:xfrm>
            <a:off x="116125" y="161950"/>
            <a:ext cx="754015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Merriweather"/>
                <a:ea typeface="Merriweather"/>
                <a:cs typeface="Merriweather"/>
                <a:sym typeface="Merriweather"/>
              </a:rPr>
              <a:t>1901 Sandcroft Drive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latin typeface="Merriweather"/>
                <a:ea typeface="Merriweather"/>
                <a:cs typeface="Merriweather"/>
                <a:sym typeface="Merriweather"/>
              </a:rPr>
              <a:t>Your Clients Will Love This Beautiful Home!</a:t>
            </a:r>
          </a:p>
        </p:txBody>
      </p:sp>
      <p:sp>
        <p:nvSpPr>
          <p:cNvPr id="33" name="Google Shape;33;p4"/>
          <p:cNvSpPr txBox="1"/>
          <p:nvPr/>
        </p:nvSpPr>
        <p:spPr>
          <a:xfrm>
            <a:off x="1846075" y="8143475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Kay Kennerty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Kay@AgentOwned.com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6"/>
          <a:srcRect l="7838" r="37222"/>
          <a:stretch/>
        </p:blipFill>
        <p:spPr>
          <a:xfrm>
            <a:off x="2704200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5177125" y="1075775"/>
            <a:ext cx="23631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Rice Hollow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Charleston, SC 29407</a:t>
            </a:r>
            <a:endParaRPr sz="11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48B0B-C7D2-4FDA-9305-A1CC4663E370}"/>
              </a:ext>
            </a:extLst>
          </p:cNvPr>
          <p:cNvSpPr txBox="1"/>
          <p:nvPr/>
        </p:nvSpPr>
        <p:spPr>
          <a:xfrm>
            <a:off x="-5195390" y="2809549"/>
            <a:ext cx="4829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" panose="02000505000000020004" pitchFamily="2" charset="0"/>
              </a:rPr>
              <a:t>SEND YOUR CIENTS AND COME BY</a:t>
            </a:r>
          </a:p>
          <a:p>
            <a:pPr algn="ctr"/>
            <a:r>
              <a:rPr lang="en-US" sz="1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" panose="02000505000000020004" pitchFamily="2" charset="0"/>
              </a:rPr>
              <a:t>TO SEE THIS LOVELY HOME!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260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Merriweather</vt:lpstr>
      <vt:lpstr>Arial</vt:lpstr>
      <vt:lpstr>Montserrat</vt:lpstr>
      <vt:lpstr>Montserrat SemiBold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7</cp:revision>
  <dcterms:modified xsi:type="dcterms:W3CDTF">2021-03-05T19:24:22Z</dcterms:modified>
</cp:coreProperties>
</file>