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974" y="-27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365" y="0"/>
            <a:ext cx="7771764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" y="644219"/>
            <a:ext cx="6035228" cy="4003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8" name="Rectangle 17"/>
          <p:cNvSpPr/>
          <p:nvPr/>
        </p:nvSpPr>
        <p:spPr>
          <a:xfrm rot="10800000">
            <a:off x="-1066800" y="49499"/>
            <a:ext cx="152400" cy="1371601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00000">
                  <a:alpha val="50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4683" y="9442847"/>
            <a:ext cx="777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Rick Willis </a:t>
            </a:r>
            <a:endParaRPr lang="en-US" sz="1200" dirty="0"/>
          </a:p>
          <a:p>
            <a:pPr algn="ctr"/>
            <a:r>
              <a:rPr lang="en-US" sz="1400" dirty="0"/>
              <a:t>843-327-3017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1400" dirty="0"/>
              <a:t>Rick@RickWillis.com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1400" dirty="0"/>
              <a:t>The Group, LLC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9366" y="80427"/>
            <a:ext cx="7781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Stunning Home for Sale in Tanner Plantation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1902 Wild Indigo Way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Hanahan, SC 29410 ~ MLS# 17000884 ~ $373,200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0160" y="5893713"/>
            <a:ext cx="7742715" cy="23036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Stunning one story home loaded with all the bells and whistles. Situated in a cul-de-sac, and backs up to a wooded area. This home boasts 4 full bedrooms, 4 full baths plus a bonus room and an office. Be prepared to fall in love when you walk in the door. Laminate Wood floors in the living area's, custom lighting through out and a seamless floor plan that is made for effortless entertaining. The vaulted ceilings and corner fireplace are just 2 more of the many unique features. Owners suite featuring a deluxe bathroom with a walk in shower and a large closet. The large bonus room features a full bath &amp; walk in closet which could serve as a 5th bedroom. You will love the gourmet kitchen and this one does not disappoint. Big center island w/ a huge sink + natural gas range, lots of cabinet &amp; counter space. Hanahan is known for their school system. Senior center and more. Owner is willing to sell most of the furniture. Washer/Dryer and Fridge are negotiable.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4626" y="8858667"/>
            <a:ext cx="7371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You better hurry…this home may very well have multiple offers</a:t>
            </a:r>
            <a:br>
              <a:rPr lang="en-US" sz="1400" b="1" dirty="0"/>
            </a:br>
            <a:r>
              <a:rPr lang="en-US" sz="1400" b="1" dirty="0"/>
              <a:t>the first weekend it's offered for sale.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53400" y="3779693"/>
            <a:ext cx="4436191" cy="830997"/>
          </a:xfrm>
          <a:prstGeom prst="rect">
            <a:avLst/>
          </a:prstGeom>
          <a:solidFill>
            <a:schemeClr val="tx2"/>
          </a:solidFill>
          <a:ln w="19050" cap="sq" cmpd="thinThick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class all the way!!!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Truly a 10 on a 10 point scale</a:t>
            </a:r>
            <a:endParaRPr lang="en-U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669124" y="1182534"/>
            <a:ext cx="1384578" cy="1761709"/>
            <a:chOff x="1663422" y="845259"/>
            <a:chExt cx="1384578" cy="17617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Diagonal Stripe 20"/>
            <p:cNvSpPr/>
            <p:nvPr/>
          </p:nvSpPr>
          <p:spPr>
            <a:xfrm>
              <a:off x="1663422" y="1181355"/>
              <a:ext cx="1384578" cy="1425613"/>
            </a:xfrm>
            <a:prstGeom prst="diagStrip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8811961">
              <a:off x="1309823" y="1391754"/>
              <a:ext cx="1739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i="1" dirty="0">
                  <a:ln w="3175">
                    <a:noFill/>
                  </a:ln>
                  <a:solidFill>
                    <a:srgbClr val="FF0000"/>
                  </a:solidFill>
                </a:rPr>
                <a:t>$40,000</a:t>
              </a:r>
            </a:p>
            <a:p>
              <a:pPr algn="ctr"/>
              <a:r>
                <a:rPr lang="en-US" sz="1800" b="1" i="1" dirty="0">
                  <a:ln w="3175">
                    <a:noFill/>
                  </a:ln>
                  <a:solidFill>
                    <a:srgbClr val="FF0000"/>
                  </a:solidFill>
                </a:rPr>
                <a:t>Price Reduction!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4979671"/>
            <a:ext cx="1828798" cy="137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81" y="6154578"/>
            <a:ext cx="1828798" cy="137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79671"/>
            <a:ext cx="1828798" cy="137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45" y="6351270"/>
            <a:ext cx="1828798" cy="137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7" name="Group 6"/>
          <p:cNvGrpSpPr/>
          <p:nvPr/>
        </p:nvGrpSpPr>
        <p:grpSpPr>
          <a:xfrm>
            <a:off x="71517" y="4815973"/>
            <a:ext cx="7620000" cy="909967"/>
            <a:chOff x="76200" y="4815973"/>
            <a:chExt cx="7620000" cy="90996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4815973"/>
              <a:ext cx="1371600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815973"/>
              <a:ext cx="1371600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815973"/>
              <a:ext cx="1371600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4815973"/>
              <a:ext cx="1371600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0" y="4815973"/>
              <a:ext cx="1371600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71517" y="8365108"/>
            <a:ext cx="7620000" cy="909967"/>
            <a:chOff x="76200" y="8365108"/>
            <a:chExt cx="7620000" cy="90996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8365108"/>
              <a:ext cx="1371599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1" y="8365108"/>
              <a:ext cx="1371599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365108"/>
              <a:ext cx="1371599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8365108"/>
              <a:ext cx="1371599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0" y="8365108"/>
              <a:ext cx="1371599" cy="909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256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 Price</cp:lastModifiedBy>
  <cp:revision>64</cp:revision>
  <dcterms:created xsi:type="dcterms:W3CDTF">2006-08-16T00:00:00Z</dcterms:created>
  <dcterms:modified xsi:type="dcterms:W3CDTF">2017-02-15T21:40:18Z</dcterms:modified>
</cp:coreProperties>
</file>