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00" y="223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4072083"/>
            <a:ext cx="6606540" cy="978396"/>
          </a:xfrm>
        </p:spPr>
        <p:txBody>
          <a:bodyPr>
            <a:no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1903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Treebark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 Drive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Westborough |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Charleston, SC 29414</a:t>
            </a:r>
            <a:b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MLS# </a:t>
            </a:r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15008242 |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$221,900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45" y="5116039"/>
            <a:ext cx="7623510" cy="2971800"/>
          </a:xfrm>
        </p:spPr>
        <p:txBody>
          <a:bodyPr>
            <a:noAutofit/>
          </a:bodyPr>
          <a:lstStyle/>
          <a:p>
            <a:r>
              <a:rPr lang="en-US" sz="1400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Only one meticulous owner and No smokers or pets have ever been in this house. Originally built as a “Good Sense Home” and has New Architectural Shingle Roof and HVAC system 2011. Care-free living - No Flood Insurance Required! One-story-living with a Spacious Open Concept Living &amp; Dining. Enjoy Vaulted Ceilings and your Marble Gas Fireplace flanked by large windows. Take in Charleston’s beautiful weather on your Screened-in Porch. The manageable, fenced backyard makes maintenance easy! The Master Suite boasts an amazing amount of space and a huge Walk-in Closet. The large master bathroom has both a separate soaking tub and massive walk-in shower. Beautiful Custom Curtains convey with property. You have an Extra Large 2 Car Garage with Opener. Extremely low HOA Fees of $138 per year with the Option to join the Forrest Lakes Pool &amp; Tennis Club. 2 Minutes to Great Shopping &amp; some of Charleston's best Medical Facilities, 5 Minutes to West Ashley Park, 7 Min to I-526, 13 Minutes to Boeing, 13 Minutes to the Airport, 20 Minutes to Downtown Charleston, &amp; 27 Minutes to the Beach! Fantastic Neighborhood with lots going on: Halloween Parade, Neighborhood cookouts and more!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6234" y="8153400"/>
            <a:ext cx="1880251" cy="1298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6606" y="8153400"/>
            <a:ext cx="1899189" cy="1298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4271" y="8153400"/>
            <a:ext cx="1923537" cy="1298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1440" y="152400"/>
            <a:ext cx="7589520" cy="9432322"/>
          </a:xfrm>
          <a:prstGeom prst="rect">
            <a:avLst/>
          </a:prstGeom>
          <a:noFill/>
          <a:ln w="63500" cmpd="thinThick">
            <a:solidFill>
              <a:schemeClr val="bg2">
                <a:lumMod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9737122"/>
            <a:ext cx="7772400" cy="338554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Call or email for details: (843) 214-8451 or </a:t>
            </a:r>
            <a:r>
              <a:rPr lang="en-US" sz="16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Robin@ThePhillipsRealtyGroup.com</a:t>
            </a:r>
            <a:endParaRPr lang="en-US" sz="16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6859" y="76200"/>
            <a:ext cx="59586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dirty="0"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Immaculate home close to </a:t>
            </a:r>
            <a:r>
              <a:rPr lang="en-US" sz="4400" dirty="0" smtClean="0"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everything!</a:t>
            </a:r>
            <a:endParaRPr lang="en-US" sz="4400" dirty="0">
              <a:solidFill>
                <a:schemeClr val="bg2">
                  <a:lumMod val="50000"/>
                </a:schemeClr>
              </a:solidFill>
              <a:latin typeface="Edwardian Script ITC" panose="030303020407070D0804" pitchFamily="66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05886" y="845640"/>
            <a:ext cx="7360629" cy="3160883"/>
            <a:chOff x="200246" y="845640"/>
            <a:chExt cx="7360629" cy="316088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542" r="3365" b="3761"/>
            <a:stretch/>
          </p:blipFill>
          <p:spPr bwMode="auto">
            <a:xfrm>
              <a:off x="1743150" y="845640"/>
              <a:ext cx="4267200" cy="3160883"/>
            </a:xfrm>
            <a:prstGeom prst="roundRect">
              <a:avLst/>
            </a:prstGeom>
            <a:noFill/>
            <a:ln w="50800" cmpd="thinThick">
              <a:solidFill>
                <a:schemeClr val="bg2">
                  <a:lumMod val="5000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0246" y="847828"/>
              <a:ext cx="1356359" cy="914400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0247" y="1969976"/>
              <a:ext cx="1356359" cy="914400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0247" y="3092123"/>
              <a:ext cx="1356359" cy="914400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97847" y="847829"/>
              <a:ext cx="1362075" cy="914400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96895" y="1969976"/>
              <a:ext cx="1363980" cy="914400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96895" y="3092123"/>
              <a:ext cx="1363980" cy="914400"/>
            </a:xfrm>
            <a:prstGeom prst="roundRect">
              <a:avLst/>
            </a:prstGeom>
            <a:noFill/>
            <a:ln w="9525">
              <a:solidFill>
                <a:schemeClr val="bg2">
                  <a:lumMod val="75000"/>
                </a:schemeClr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14" name="Right Brace 13"/>
          <p:cNvSpPr/>
          <p:nvPr/>
        </p:nvSpPr>
        <p:spPr>
          <a:xfrm rot="5400000">
            <a:off x="3810000" y="3503363"/>
            <a:ext cx="152400" cy="3159791"/>
          </a:xfrm>
          <a:prstGeom prst="rightBrace">
            <a:avLst>
              <a:gd name="adj1" fmla="val 110416"/>
              <a:gd name="adj2" fmla="val 50000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241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1903 Treebark Drive Westborough | Charleston, SC 29414 MLS# 15008242 | $221,900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atp1313@gmail.com</cp:lastModifiedBy>
  <cp:revision>7</cp:revision>
  <dcterms:created xsi:type="dcterms:W3CDTF">2006-08-16T00:00:00Z</dcterms:created>
  <dcterms:modified xsi:type="dcterms:W3CDTF">2015-03-31T23:25:03Z</dcterms:modified>
</cp:coreProperties>
</file>