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536" y="-9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1/30/2019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tyler@mattoneillteam.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075" y="0"/>
            <a:ext cx="7769362" cy="437197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1903 Waterway Boulevard</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Isle of Palms, SC 29451 ~ MLS# 19001064 ~ $1,999,999</a:t>
            </a:r>
          </a:p>
        </p:txBody>
      </p:sp>
      <p:sp>
        <p:nvSpPr>
          <p:cNvPr id="5" name="Rectangle 4"/>
          <p:cNvSpPr/>
          <p:nvPr/>
        </p:nvSpPr>
        <p:spPr>
          <a:xfrm>
            <a:off x="0" y="76200"/>
            <a:ext cx="7772400" cy="461665"/>
          </a:xfrm>
          <a:prstGeom prst="rect">
            <a:avLst/>
          </a:prstGeom>
        </p:spPr>
        <p:txBody>
          <a:bodyPr wrap="square">
            <a:spAutoFit/>
          </a:bodyPr>
          <a:lstStyle/>
          <a:p>
            <a:r>
              <a:rPr lang="en-US" sz="24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Updated Intracoastal Home</a:t>
            </a:r>
            <a:endParaRPr lang="en-US" sz="18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Tyler Hawkins     </a:t>
            </a:r>
            <a:r>
              <a:rPr lang="en-US" sz="1600" dirty="0">
                <a:solidFill>
                  <a:schemeClr val="tx1"/>
                </a:solidFill>
                <a:latin typeface="Palatino Linotype" panose="02040502050505030304" pitchFamily="18" charset="0"/>
                <a:hlinkClick r:id="rId3"/>
              </a:rPr>
              <a:t>tyler@mattoneillteam.com</a:t>
            </a:r>
            <a:r>
              <a:rPr lang="en-US" sz="1600" dirty="0">
                <a:solidFill>
                  <a:schemeClr val="tx1"/>
                </a:solidFill>
                <a:latin typeface="Palatino Linotype" panose="02040502050505030304" pitchFamily="18" charset="0"/>
              </a:rPr>
              <a:t>    (843) 908-2734</a:t>
            </a:r>
            <a:endParaRPr lang="en-US" sz="1600" u="sng" dirty="0">
              <a:solidFill>
                <a:schemeClr val="tx1"/>
              </a:solidFill>
              <a:latin typeface="Palatino Linotype" panose="02040502050505030304" pitchFamily="18" charset="0"/>
            </a:endParaRPr>
          </a:p>
        </p:txBody>
      </p:sp>
      <p:sp>
        <p:nvSpPr>
          <p:cNvPr id="2" name="Rectangle 1"/>
          <p:cNvSpPr/>
          <p:nvPr/>
        </p:nvSpPr>
        <p:spPr>
          <a:xfrm>
            <a:off x="8305800" y="2590800"/>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6713280"/>
            <a:ext cx="7772400" cy="3093154"/>
          </a:xfrm>
          <a:prstGeom prst="rect">
            <a:avLst/>
          </a:prstGeom>
        </p:spPr>
        <p:txBody>
          <a:bodyPr wrap="square" numCol="1" anchor="ctr">
            <a:spAutoFit/>
          </a:bodyPr>
          <a:lstStyle/>
          <a:p>
            <a:pPr algn="ctr"/>
            <a:r>
              <a:rPr lang="en-US" sz="1500" dirty="0">
                <a:solidFill>
                  <a:schemeClr val="bg2">
                    <a:lumMod val="25000"/>
                  </a:schemeClr>
                </a:solidFill>
                <a:latin typeface="Palatino Linotype" panose="02040502050505030304" pitchFamily="18" charset="0"/>
                <a:cs typeface="Times New Roman" panose="02020603050405020304" pitchFamily="18" charset="0"/>
              </a:rPr>
              <a:t>Location is tricky because you're always looking for privacy but yet its still nice to be close to everything. That perfect combination is exactly what you get with this rare half acre, waterfront home on the Isle of Palms. With a dock, boat and gazebo right on the water, you get to enjoy breathtaking sunsets every night and have direct boat access to the water right from your backyard. Cars are nice, but here all you need is your golf cart to go two blocks to the beach and an even shorter distance to Harris Teeter, shopping and dining. A Florida room with a balcony on top really allow you to take full advantage of the home's million dollar view. Major renovations throughout make this a comfortable place to begin your island lifestyle living!</a:t>
            </a:r>
          </a:p>
          <a:p>
            <a:pPr algn="ctr"/>
            <a:endParaRPr lang="en-US" sz="1500" b="1"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500" b="1" dirty="0">
                <a:solidFill>
                  <a:schemeClr val="bg2">
                    <a:lumMod val="25000"/>
                  </a:schemeClr>
                </a:solidFill>
                <a:latin typeface="Palatino Linotype" panose="02040502050505030304" pitchFamily="18" charset="0"/>
                <a:cs typeface="Times New Roman" panose="02020603050405020304" pitchFamily="18" charset="0"/>
              </a:rPr>
              <a:t>Book your showing today!</a:t>
            </a:r>
          </a:p>
          <a:p>
            <a:pPr algn="ctr"/>
            <a:endParaRPr lang="en-US" sz="1500" i="1"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50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p:txBody>
      </p:sp>
      <p:pic>
        <p:nvPicPr>
          <p:cNvPr id="15" name="Picture 14"/>
          <p:cNvPicPr>
            <a:picLocks/>
          </p:cNvPicPr>
          <p:nvPr/>
        </p:nvPicPr>
        <p:blipFill rotWithShape="1">
          <a:blip r:embed="rId4" cstate="print">
            <a:extLst>
              <a:ext uri="{28A0092B-C50C-407E-A947-70E740481C1C}">
                <a14:useLocalDpi xmlns:a14="http://schemas.microsoft.com/office/drawing/2010/main" val="0"/>
              </a:ext>
            </a:extLst>
          </a:blip>
          <a:srcRect l="7395" r="7395"/>
          <a:stretch/>
        </p:blipFill>
        <p:spPr>
          <a:xfrm>
            <a:off x="0" y="5349956"/>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981200" y="5349956"/>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981200" y="11116442"/>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962400" y="11116442"/>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943600" y="5349956"/>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3600" y="11116442"/>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962400" y="5349956"/>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0" y="11116442"/>
            <a:ext cx="1828800" cy="1216152"/>
          </a:xfrm>
          <a:prstGeom prst="rect">
            <a:avLst/>
          </a:prstGeom>
        </p:spPr>
      </p:pic>
      <p:sp>
        <p:nvSpPr>
          <p:cNvPr id="21" name="Rectangle 20"/>
          <p:cNvSpPr/>
          <p:nvPr/>
        </p:nvSpPr>
        <p:spPr>
          <a:xfrm>
            <a:off x="619019" y="9953606"/>
            <a:ext cx="6534362" cy="1015663"/>
          </a:xfrm>
          <a:prstGeom prst="rect">
            <a:avLst/>
          </a:prstGeom>
        </p:spPr>
        <p:txBody>
          <a:bodyPr wrap="square" numCol="2" anchor="ctr">
            <a:spAutoFit/>
          </a:bodyPr>
          <a:lstStyle/>
          <a:p>
            <a:pPr marL="285750" indent="-285750">
              <a:buFont typeface="Wingdings" panose="05000000000000000000" pitchFamily="2" charset="2"/>
              <a:buChar char="v"/>
            </a:pPr>
            <a:r>
              <a:rPr lang="en-US" sz="1500" dirty="0">
                <a:solidFill>
                  <a:schemeClr val="bg2">
                    <a:lumMod val="25000"/>
                  </a:schemeClr>
                </a:solidFill>
                <a:latin typeface="Palatino Linotype" panose="02040502050505030304" pitchFamily="18" charset="0"/>
                <a:cs typeface="Times New Roman" panose="02020603050405020304" pitchFamily="18" charset="0"/>
              </a:rPr>
              <a:t>Separate mudroom access</a:t>
            </a:r>
          </a:p>
          <a:p>
            <a:pPr marL="285750" indent="-285750">
              <a:buFont typeface="Wingdings" panose="05000000000000000000" pitchFamily="2" charset="2"/>
              <a:buChar char="v"/>
            </a:pPr>
            <a:r>
              <a:rPr lang="en-US" sz="1500" dirty="0">
                <a:solidFill>
                  <a:schemeClr val="bg2">
                    <a:lumMod val="25000"/>
                  </a:schemeClr>
                </a:solidFill>
                <a:latin typeface="Palatino Linotype" panose="02040502050505030304" pitchFamily="18" charset="0"/>
                <a:cs typeface="Times New Roman" panose="02020603050405020304" pitchFamily="18" charset="0"/>
              </a:rPr>
              <a:t>Large lot with beautiful oaks in the front yard and a waterfront retainer</a:t>
            </a:r>
          </a:p>
          <a:p>
            <a:pPr marL="285750" indent="-285750">
              <a:buFont typeface="Wingdings" panose="05000000000000000000" pitchFamily="2" charset="2"/>
              <a:buChar char="v"/>
            </a:pPr>
            <a:r>
              <a:rPr lang="en-US" sz="1500" dirty="0">
                <a:solidFill>
                  <a:schemeClr val="bg2">
                    <a:lumMod val="25000"/>
                  </a:schemeClr>
                </a:solidFill>
                <a:latin typeface="Palatino Linotype" panose="02040502050505030304" pitchFamily="18" charset="0"/>
                <a:cs typeface="Times New Roman" panose="02020603050405020304" pitchFamily="18" charset="0"/>
              </a:rPr>
              <a:t>Great neighborhood off the main roadways so very little through traffic</a:t>
            </a:r>
          </a:p>
          <a:p>
            <a:pPr marL="285750" indent="-285750">
              <a:buFont typeface="Wingdings" panose="05000000000000000000" pitchFamily="2" charset="2"/>
              <a:buChar char="v"/>
            </a:pPr>
            <a:r>
              <a:rPr lang="en-US" sz="1500" dirty="0">
                <a:solidFill>
                  <a:schemeClr val="bg2">
                    <a:lumMod val="25000"/>
                  </a:schemeClr>
                </a:solidFill>
                <a:latin typeface="Palatino Linotype" panose="02040502050505030304" pitchFamily="18" charset="0"/>
                <a:cs typeface="Times New Roman" panose="02020603050405020304" pitchFamily="18" charset="0"/>
              </a:rPr>
              <a:t>Private neighborhood boat launch</a:t>
            </a:r>
            <a:endParaRPr lang="en-US" sz="1500" i="1" dirty="0">
              <a:solidFill>
                <a:schemeClr val="bg2">
                  <a:lumMod val="25000"/>
                </a:schemeClr>
              </a:solidFill>
              <a:latin typeface="Palatino Linotype" panose="02040502050505030304" pitchFamily="18" charset="0"/>
              <a:cs typeface="Times New Roman" panose="02020603050405020304" pitchFamily="18"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1116</TotalTime>
  <Words>205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2019-01-31T14:05:35Z</dcterms:modified>
</cp:coreProperties>
</file>