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Two story foyer has grand formal dining room with trey ceiling and an office with glass </a:t>
            </a:r>
            <a:r>
              <a:rPr lang="en-US" sz="1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french</a:t>
            </a: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doors. The kitchen is a chefs delight with stainless steel appliances and beautiful upgraded cabinets &amp; granite counter tops w/under mount sink &amp; deluxe faucet. It is open to the two story, bright and sunny family room. Wrought iron railings up the staircase add elegance and a custom look. First floor master bedroom with the luxury bathroom package to include his/her sinks and a luxurious shower. Professional paint, upgraded flooring &amp; lighting, chic design and a Jacuzzi hot tub make this an exceptional home!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9" cy="2966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tx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pPr algn="l"/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Open House Sunday Starting at 10am!!</a:t>
            </a:r>
            <a:b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Impressive home loaded with upgrades!</a:t>
            </a:r>
            <a:endParaRPr lang="en-US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entury Gothic" panose="020B0502020202020204" pitchFamily="34" charset="0"/>
              </a:rPr>
              <a:t>1904 Wild Indigo Way</a:t>
            </a:r>
          </a:p>
          <a:p>
            <a:pPr algn="ctr"/>
            <a:endParaRPr lang="en-US" sz="22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Tanner Plantation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Hanahan, SC 29410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17019857 | $368,500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5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172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Open House Sunday Starting at 10am!! Impressive home loaded with upgrades!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40</cp:revision>
  <dcterms:created xsi:type="dcterms:W3CDTF">2006-08-16T00:00:00Z</dcterms:created>
  <dcterms:modified xsi:type="dcterms:W3CDTF">2017-07-27T12:54:32Z</dcterms:modified>
</cp:coreProperties>
</file>