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25" d="100"/>
          <a:sy n="125" d="100"/>
        </p:scale>
        <p:origin x="-72" y="12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12/2/2014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-2776" y="3962400"/>
            <a:ext cx="9144000" cy="2895601"/>
          </a:xfrm>
          <a:prstGeom prst="rect">
            <a:avLst/>
          </a:prstGeom>
          <a:gradFill>
            <a:gsLst>
              <a:gs pos="0">
                <a:schemeClr val="tx1">
                  <a:alpha val="90000"/>
                </a:schemeClr>
              </a:gs>
              <a:gs pos="100000">
                <a:schemeClr val="tx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956"/>
          <a:stretch/>
        </p:blipFill>
        <p:spPr>
          <a:xfrm>
            <a:off x="-2776" y="-8726"/>
            <a:ext cx="9144000" cy="611491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-2133600" y="13855"/>
            <a:ext cx="167640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 rot="10800000">
            <a:off x="9829800" y="-8725"/>
            <a:ext cx="1600200" cy="6858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/>
          <p:cNvGrpSpPr/>
          <p:nvPr/>
        </p:nvGrpSpPr>
        <p:grpSpPr>
          <a:xfrm>
            <a:off x="60960" y="3657599"/>
            <a:ext cx="9006840" cy="3125392"/>
            <a:chOff x="60960" y="3657599"/>
            <a:chExt cx="9006840" cy="3125392"/>
          </a:xfrm>
        </p:grpSpPr>
        <p:pic>
          <p:nvPicPr>
            <p:cNvPr id="5" name="Picture 4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1800" y="3657599"/>
              <a:ext cx="2286000" cy="152519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781800" y="5257800"/>
              <a:ext cx="2286000" cy="152519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" y="5257800"/>
              <a:ext cx="2286000" cy="152519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0960" y="3657599"/>
              <a:ext cx="2286000" cy="1525191"/>
            </a:xfrm>
            <a:prstGeom prst="rect">
              <a:avLst/>
            </a:prstGeom>
            <a:ln>
              <a:noFill/>
            </a:ln>
            <a:effectLst>
              <a:outerShdw blurRad="190500" algn="tl" rotWithShape="0">
                <a:srgbClr val="000000">
                  <a:alpha val="70000"/>
                </a:srgbClr>
              </a:outerShdw>
            </a:effectLst>
          </p:spPr>
        </p:pic>
      </p:grpSp>
      <p:sp>
        <p:nvSpPr>
          <p:cNvPr id="12" name="Rectangle 11"/>
          <p:cNvSpPr/>
          <p:nvPr/>
        </p:nvSpPr>
        <p:spPr>
          <a:xfrm>
            <a:off x="-6248400" y="2057400"/>
            <a:ext cx="6019586" cy="83099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r>
              <a:rPr lang="en-US" sz="4800" b="1" dirty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Luxury Lowcountry </a:t>
            </a:r>
            <a:r>
              <a:rPr lang="en-US" sz="4800" b="1" dirty="0" smtClean="0">
                <a:solidFill>
                  <a:schemeClr val="accent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 DECODE" panose="02000000000000000000" pitchFamily="2" charset="0"/>
              </a:rPr>
              <a:t>Living!</a:t>
            </a:r>
            <a:endParaRPr lang="en-US" sz="4800" b="1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chemeClr val="accent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 DECODE" panose="02000000000000000000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-2776" y="0"/>
            <a:ext cx="9144000" cy="430887"/>
          </a:xfrm>
          <a:prstGeom prst="rect">
            <a:avLst/>
          </a:prstGeom>
          <a:noFill/>
          <a:ln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1905 Capri </a:t>
            </a:r>
            <a:r>
              <a:rPr lang="en-US" sz="2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Dr - </a:t>
            </a:r>
            <a:r>
              <a:rPr lang="en-US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Capri </a:t>
            </a:r>
            <a:r>
              <a:rPr lang="en-US" sz="2200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Isle - Charleston - MLS# 14030034 - </a:t>
            </a:r>
            <a:r>
              <a:rPr lang="en-US" sz="2200" dirty="0">
                <a:solidFill>
                  <a:srgbClr val="FFFF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rebuchet MS" panose="020B060302020202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$730,000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2776" y="5721162"/>
            <a:ext cx="9144000" cy="10618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i="1" u="sng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For more details, please contact</a:t>
            </a:r>
          </a:p>
          <a:p>
            <a:pPr algn="ctr"/>
            <a:r>
              <a:rPr lang="en-US" sz="14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Kimberly S. Ritter, ABR, CRS</a:t>
            </a:r>
          </a:p>
          <a:p>
            <a:pPr algn="ctr"/>
            <a:r>
              <a:rPr lang="en-US" sz="14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843.693.8802 |  kritter@carolinaone.com</a:t>
            </a:r>
          </a:p>
          <a:p>
            <a:pPr algn="ctr"/>
            <a:endParaRPr lang="en-US" sz="1100" dirty="0" smtClean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en-US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Carolina One Real </a:t>
            </a:r>
            <a:r>
              <a:rPr lang="en-US" sz="1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Estate | 628 </a:t>
            </a:r>
            <a:r>
              <a:rPr lang="en-US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Long Point </a:t>
            </a:r>
            <a:r>
              <a:rPr lang="en-US" sz="1000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Rd | Mt </a:t>
            </a:r>
            <a:r>
              <a:rPr lang="en-US" sz="1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Pleasant, SC 29464-3032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2092724" y="685800"/>
            <a:ext cx="49530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Trebuchet MS" panose="020B0603020202020204" pitchFamily="34" charset="0"/>
              <a:buChar char="»"/>
            </a:pP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Incredible Sunset views of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the Stono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River </a:t>
            </a:r>
          </a:p>
          <a:p>
            <a:pPr marL="285750" indent="-285750">
              <a:buFont typeface="Trebuchet MS" panose="020B0603020202020204" pitchFamily="34" charset="0"/>
              <a:buChar char="»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Dock with private </a:t>
            </a:r>
            <a:r>
              <a:rPr lang="en-US" dirty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boat 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ramp</a:t>
            </a:r>
          </a:p>
          <a:p>
            <a:pPr marL="285750" indent="-285750">
              <a:buFont typeface="Trebuchet MS" panose="020B0603020202020204" pitchFamily="34" charset="0"/>
              <a:buChar char="»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4 Bedrooms/3½ Baths</a:t>
            </a:r>
          </a:p>
          <a:p>
            <a:pPr marL="285750" indent="-285750">
              <a:buFont typeface="Trebuchet MS" panose="020B0603020202020204" pitchFamily="34" charset="0"/>
              <a:buChar char="»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Separate apartment </a:t>
            </a:r>
            <a:r>
              <a:rPr lang="en-US" i="1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or</a:t>
            </a: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 In-law suite</a:t>
            </a:r>
          </a:p>
          <a:p>
            <a:pPr marL="285750" indent="-285750">
              <a:buFont typeface="Trebuchet MS" panose="020B0603020202020204" pitchFamily="34" charset="0"/>
              <a:buChar char="»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3-car garage</a:t>
            </a:r>
          </a:p>
          <a:p>
            <a:pPr marL="285750" indent="-285750">
              <a:buFont typeface="Trebuchet MS" panose="020B0603020202020204" pitchFamily="34" charset="0"/>
              <a:buChar char="»"/>
            </a:pPr>
            <a:r>
              <a:rPr lang="en-US" dirty="0" smtClean="0">
                <a:solidFill>
                  <a:schemeClr val="tx2">
                    <a:lumMod val="75000"/>
                  </a:schemeClr>
                </a:solidFill>
                <a:latin typeface="Trebuchet MS" panose="020B0603020202020204" pitchFamily="34" charset="0"/>
              </a:rPr>
              <a:t>Newly renovated</a:t>
            </a:r>
          </a:p>
        </p:txBody>
      </p:sp>
    </p:spTree>
    <p:extLst>
      <p:ext uri="{BB962C8B-B14F-4D97-AF65-F5344CB8AC3E}">
        <p14:creationId xmlns:p14="http://schemas.microsoft.com/office/powerpoint/2010/main" val="24287775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</TotalTime>
  <Words>58</Words>
  <Application>Microsoft Office PowerPoint</Application>
  <PresentationFormat>On-screen Show (4:3)</PresentationFormat>
  <Paragraphs>13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atp1313@gmail.com</cp:lastModifiedBy>
  <cp:revision>7</cp:revision>
  <dcterms:created xsi:type="dcterms:W3CDTF">2006-08-16T00:00:00Z</dcterms:created>
  <dcterms:modified xsi:type="dcterms:W3CDTF">2014-12-02T14:56:33Z</dcterms:modified>
</cp:coreProperties>
</file>