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B520"/>
    <a:srgbClr val="F58220"/>
    <a:srgbClr val="19469D"/>
    <a:srgbClr val="FFC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528" y="8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5/26/2019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5/26/2019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pn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 y="1828800"/>
            <a:ext cx="3759200" cy="2502218"/>
          </a:xfrm>
          <a:prstGeom prst="rect">
            <a:avLst/>
          </a:prstGeom>
        </p:spPr>
      </p:pic>
      <p:sp>
        <p:nvSpPr>
          <p:cNvPr id="4" name="Rectangle 3"/>
          <p:cNvSpPr/>
          <p:nvPr/>
        </p:nvSpPr>
        <p:spPr>
          <a:xfrm>
            <a:off x="0" y="9669780"/>
            <a:ext cx="7772400" cy="274320"/>
          </a:xfrm>
          <a:prstGeom prst="rect">
            <a:avLst/>
          </a:prstGeom>
          <a:solidFill>
            <a:srgbClr val="1946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200" dirty="0">
                <a:solidFill>
                  <a:srgbClr val="FFB520"/>
                </a:solidFill>
                <a:latin typeface="Century Gothic" panose="020B0502020202020204" pitchFamily="34" charset="0"/>
              </a:rPr>
              <a:t>EXP Realty LLC </a:t>
            </a:r>
            <a:r>
              <a:rPr lang="en-US" sz="1200" dirty="0">
                <a:solidFill>
                  <a:srgbClr val="FFB520"/>
                </a:solidFill>
                <a:latin typeface="Trebuchet MS" panose="020B0603020202020204" pitchFamily="34" charset="0"/>
              </a:rPr>
              <a:t>·</a:t>
            </a:r>
            <a:r>
              <a:rPr lang="en-US" sz="1200" dirty="0">
                <a:solidFill>
                  <a:srgbClr val="FFB520"/>
                </a:solidFill>
                <a:latin typeface="Century Gothic" panose="020B0502020202020204" pitchFamily="34" charset="0"/>
              </a:rPr>
              <a:t> 110 Traders Cross </a:t>
            </a:r>
            <a:r>
              <a:rPr lang="en-US" sz="1200" dirty="0">
                <a:solidFill>
                  <a:srgbClr val="FFB520"/>
                </a:solidFill>
                <a:latin typeface="Trebuchet MS" panose="020B0603020202020204" pitchFamily="34" charset="0"/>
              </a:rPr>
              <a:t>·</a:t>
            </a:r>
            <a:r>
              <a:rPr lang="en-US" sz="1200" dirty="0">
                <a:solidFill>
                  <a:srgbClr val="FFB520"/>
                </a:solidFill>
                <a:latin typeface="Century Gothic" panose="020B0502020202020204" pitchFamily="34" charset="0"/>
              </a:rPr>
              <a:t> Ste 212 </a:t>
            </a:r>
            <a:r>
              <a:rPr lang="en-US" sz="1200" dirty="0">
                <a:solidFill>
                  <a:srgbClr val="FFB520"/>
                </a:solidFill>
                <a:latin typeface="Trebuchet MS" panose="020B0603020202020204" pitchFamily="34" charset="0"/>
              </a:rPr>
              <a:t>·</a:t>
            </a:r>
            <a:r>
              <a:rPr lang="en-US" sz="1200" dirty="0">
                <a:solidFill>
                  <a:srgbClr val="FFB520"/>
                </a:solidFill>
                <a:latin typeface="Century Gothic" panose="020B0502020202020204" pitchFamily="34" charset="0"/>
              </a:rPr>
              <a:t> Bluffton, SC 29909</a:t>
            </a:r>
          </a:p>
        </p:txBody>
      </p:sp>
      <p:sp>
        <p:nvSpPr>
          <p:cNvPr id="5" name="Rectangle 4"/>
          <p:cNvSpPr/>
          <p:nvPr/>
        </p:nvSpPr>
        <p:spPr>
          <a:xfrm>
            <a:off x="5350004" y="0"/>
            <a:ext cx="2422396" cy="815608"/>
          </a:xfrm>
          <a:prstGeom prst="rect">
            <a:avLst/>
          </a:prstGeom>
        </p:spPr>
        <p:txBody>
          <a:bodyPr wrap="square">
            <a:spAutoFit/>
          </a:bodyPr>
          <a:lstStyle/>
          <a:p>
            <a:pPr algn="r"/>
            <a:r>
              <a:rPr lang="en-US" sz="1400" b="1" dirty="0">
                <a:solidFill>
                  <a:srgbClr val="19469D"/>
                </a:solidFill>
                <a:latin typeface="Century Gothic" panose="020B0502020202020204" pitchFamily="34" charset="0"/>
              </a:rPr>
              <a:t>Leah Biller</a:t>
            </a:r>
          </a:p>
          <a:p>
            <a:pPr algn="r"/>
            <a:r>
              <a:rPr lang="pt-BR" sz="1100" dirty="0">
                <a:solidFill>
                  <a:srgbClr val="19469D"/>
                </a:solidFill>
                <a:latin typeface="Century Gothic" panose="020B0502020202020204" pitchFamily="34" charset="0"/>
              </a:rPr>
              <a:t>(843) 224-9294</a:t>
            </a:r>
          </a:p>
          <a:p>
            <a:pPr algn="r"/>
            <a:r>
              <a:rPr lang="pt-BR" sz="1100" dirty="0">
                <a:solidFill>
                  <a:srgbClr val="19469D"/>
                </a:solidFill>
                <a:latin typeface="Century Gothic" panose="020B0502020202020204" pitchFamily="34" charset="0"/>
              </a:rPr>
              <a:t>leah.biller@exprealty.com</a:t>
            </a:r>
          </a:p>
          <a:p>
            <a:pPr algn="r"/>
            <a:r>
              <a:rPr lang="pt-BR" sz="1100" dirty="0">
                <a:solidFill>
                  <a:srgbClr val="19469D"/>
                </a:solidFill>
                <a:latin typeface="Century Gothic" panose="020B0502020202020204" pitchFamily="34" charset="0"/>
              </a:rPr>
              <a:t>www. exprealty.com</a:t>
            </a:r>
            <a:endParaRPr lang="en-US" sz="1100" dirty="0">
              <a:solidFill>
                <a:srgbClr val="19469D"/>
              </a:solidFill>
              <a:latin typeface="Century Gothic" panose="020B0502020202020204" pitchFamily="34" charset="0"/>
            </a:endParaRPr>
          </a:p>
        </p:txBody>
      </p:sp>
      <p:sp>
        <p:nvSpPr>
          <p:cNvPr id="3" name="Subtitle 2"/>
          <p:cNvSpPr>
            <a:spLocks noGrp="1"/>
          </p:cNvSpPr>
          <p:nvPr>
            <p:ph type="subTitle" idx="1"/>
          </p:nvPr>
        </p:nvSpPr>
        <p:spPr>
          <a:xfrm>
            <a:off x="0" y="5635751"/>
            <a:ext cx="7772400" cy="3123083"/>
          </a:xfrm>
        </p:spPr>
        <p:txBody>
          <a:bodyPr anchor="ctr">
            <a:noAutofit/>
          </a:bodyPr>
          <a:lstStyle/>
          <a:p>
            <a:r>
              <a:rPr lang="en-US" sz="1400" dirty="0">
                <a:latin typeface="Century Gothic" panose="020B0502020202020204" pitchFamily="34" charset="0"/>
              </a:rPr>
              <a:t>This beautiful custom built home in </a:t>
            </a:r>
            <a:r>
              <a:rPr lang="en-US" sz="1400" dirty="0" err="1">
                <a:latin typeface="Century Gothic" panose="020B0502020202020204" pitchFamily="34" charset="0"/>
              </a:rPr>
              <a:t>Masonborough</a:t>
            </a:r>
            <a:r>
              <a:rPr lang="en-US" sz="1400" dirty="0">
                <a:latin typeface="Century Gothic" panose="020B0502020202020204" pitchFamily="34" charset="0"/>
              </a:rPr>
              <a:t> (Park West) is located on a cul-de-sac with a private dock on Darrell Creek and quick access to the Wando River. This house offers the ultimate in luxury living! Expansive outdoor living space offers a large veranda overlooking the raised </a:t>
            </a:r>
            <a:r>
              <a:rPr lang="en-US" sz="1400" dirty="0" err="1">
                <a:latin typeface="Century Gothic" panose="020B0502020202020204" pitchFamily="34" charset="0"/>
              </a:rPr>
              <a:t>gunite</a:t>
            </a:r>
            <a:r>
              <a:rPr lang="en-US" sz="1400" dirty="0">
                <a:latin typeface="Century Gothic" panose="020B0502020202020204" pitchFamily="34" charset="0"/>
              </a:rPr>
              <a:t> pool built into the back deck. The kitchen, family room and eating area are all open and the perfect layout for entertaining. Viking Range, Sub Zero Fridge, and ,Wolf double ovens, and an ice maker. The kitchen has massive walk-in pantry with secondary refrigerator. Mudroom off the garage. The cooktop has been converted from gas to electric, but can easily be converted back to gas if preferred. Gleaming hardwood floors extend throughout the first floor. With five spacious bedrooms, this home offers plenty of space for large families. The yard is meticulously manicured with blooming flowers around every corner. No expense was spared in creating this private oasis!</a:t>
            </a:r>
          </a:p>
        </p:txBody>
      </p:sp>
      <p:sp>
        <p:nvSpPr>
          <p:cNvPr id="13" name="Rectangle 12"/>
          <p:cNvSpPr/>
          <p:nvPr/>
        </p:nvSpPr>
        <p:spPr>
          <a:xfrm>
            <a:off x="0" y="0"/>
            <a:ext cx="5245000" cy="830997"/>
          </a:xfrm>
          <a:prstGeom prst="rect">
            <a:avLst/>
          </a:prstGeom>
        </p:spPr>
        <p:txBody>
          <a:bodyPr wrap="square">
            <a:spAutoFit/>
          </a:bodyPr>
          <a:lstStyle/>
          <a:p>
            <a:r>
              <a:rPr lang="en-US" sz="1600" b="1" i="1" dirty="0">
                <a:solidFill>
                  <a:srgbClr val="F58220"/>
                </a:solidFill>
                <a:latin typeface="Century Gothic" panose="020B0502020202020204" pitchFamily="34" charset="0"/>
              </a:rPr>
              <a:t>Panoramic Views Of The Wando River!</a:t>
            </a:r>
          </a:p>
          <a:p>
            <a:r>
              <a:rPr lang="en-US" sz="1600" b="1" i="1" dirty="0">
                <a:solidFill>
                  <a:srgbClr val="F58220"/>
                </a:solidFill>
                <a:latin typeface="Century Gothic" panose="020B0502020202020204" pitchFamily="34" charset="0"/>
              </a:rPr>
              <a:t>If You're Looking For Luxury, Privacy And Comfort… This Home Has It All!</a:t>
            </a:r>
          </a:p>
        </p:txBody>
      </p:sp>
      <p:sp>
        <p:nvSpPr>
          <p:cNvPr id="6" name="Rectangle 5"/>
          <p:cNvSpPr/>
          <p:nvPr/>
        </p:nvSpPr>
        <p:spPr>
          <a:xfrm>
            <a:off x="0" y="1303441"/>
            <a:ext cx="7772400" cy="449159"/>
          </a:xfrm>
          <a:prstGeom prst="rect">
            <a:avLst/>
          </a:prstGeom>
          <a:solidFill>
            <a:srgbClr val="19469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58220"/>
              </a:solidFill>
            </a:endParaRPr>
          </a:p>
        </p:txBody>
      </p:sp>
      <p:sp>
        <p:nvSpPr>
          <p:cNvPr id="7" name="Rectangle 6"/>
          <p:cNvSpPr/>
          <p:nvPr/>
        </p:nvSpPr>
        <p:spPr>
          <a:xfrm>
            <a:off x="0" y="1358743"/>
            <a:ext cx="7772400" cy="338554"/>
          </a:xfrm>
          <a:prstGeom prst="rect">
            <a:avLst/>
          </a:prstGeom>
        </p:spPr>
        <p:txBody>
          <a:bodyPr wrap="square" anchor="ctr">
            <a:spAutoFit/>
          </a:bodyPr>
          <a:lstStyle/>
          <a:p>
            <a:pPr algn="ctr"/>
            <a:r>
              <a:rPr lang="en-US" sz="1600" b="1" dirty="0">
                <a:solidFill>
                  <a:srgbClr val="FFB520"/>
                </a:solidFill>
                <a:effectLst>
                  <a:outerShdw blurRad="38100" dist="38100" dir="2700000" algn="tl">
                    <a:srgbClr val="000000">
                      <a:alpha val="43137"/>
                    </a:srgbClr>
                  </a:outerShdw>
                </a:effectLst>
                <a:latin typeface="Century Gothic" panose="020B0502020202020204" pitchFamily="34" charset="0"/>
              </a:rPr>
              <a:t>1905 E Canning Dr | Park West | Mt Pleasant | MLS# 19015433 | $1,575,000</a:t>
            </a:r>
          </a:p>
        </p:txBody>
      </p:sp>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6747510" y="821550"/>
            <a:ext cx="1005840" cy="475949"/>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pic>
        <p:nvPicPr>
          <p:cNvPr id="12" name="Picture 11"/>
          <p:cNvPicPr preferRelativeResize="0">
            <a:picLocks/>
          </p:cNvPicPr>
          <p:nvPr/>
        </p:nvPicPr>
        <p:blipFill>
          <a:blip r:embed="rId4">
            <a:extLst>
              <a:ext uri="{28A0092B-C50C-407E-A947-70E740481C1C}">
                <a14:useLocalDpi xmlns:a14="http://schemas.microsoft.com/office/drawing/2010/main" val="0"/>
              </a:ext>
            </a:extLst>
          </a:blip>
          <a:stretch>
            <a:fillRect/>
          </a:stretch>
        </p:blipFill>
        <p:spPr>
          <a:xfrm>
            <a:off x="76201" y="4419599"/>
            <a:ext cx="1824227" cy="1216152"/>
          </a:xfrm>
          <a:prstGeom prst="rect">
            <a:avLst/>
          </a:prstGeom>
        </p:spPr>
      </p:pic>
      <p:pic>
        <p:nvPicPr>
          <p:cNvPr id="2" name="Picture 1"/>
          <p:cNvPicPr preferRelativeResize="0">
            <a:picLocks/>
          </p:cNvPicPr>
          <p:nvPr/>
        </p:nvPicPr>
        <p:blipFill>
          <a:blip r:embed="rId5">
            <a:extLst>
              <a:ext uri="{28A0092B-C50C-407E-A947-70E740481C1C}">
                <a14:useLocalDpi xmlns:a14="http://schemas.microsoft.com/office/drawing/2010/main" val="0"/>
              </a:ext>
            </a:extLst>
          </a:blip>
          <a:stretch>
            <a:fillRect/>
          </a:stretch>
        </p:blipFill>
        <p:spPr>
          <a:xfrm>
            <a:off x="2003552" y="4419599"/>
            <a:ext cx="1828800" cy="1216152"/>
          </a:xfrm>
          <a:prstGeom prst="rect">
            <a:avLst/>
          </a:prstGeom>
        </p:spPr>
      </p:pic>
      <p:pic>
        <p:nvPicPr>
          <p:cNvPr id="8" name="Picture 7"/>
          <p:cNvPicPr preferRelativeResize="0">
            <a:picLocks/>
          </p:cNvPicPr>
          <p:nvPr/>
        </p:nvPicPr>
        <p:blipFill>
          <a:blip r:embed="rId6">
            <a:extLst>
              <a:ext uri="{28A0092B-C50C-407E-A947-70E740481C1C}">
                <a14:useLocalDpi xmlns:a14="http://schemas.microsoft.com/office/drawing/2010/main" val="0"/>
              </a:ext>
            </a:extLst>
          </a:blip>
          <a:stretch>
            <a:fillRect/>
          </a:stretch>
        </p:blipFill>
        <p:spPr>
          <a:xfrm>
            <a:off x="3935476" y="4419599"/>
            <a:ext cx="1828800" cy="1216152"/>
          </a:xfrm>
          <a:prstGeom prst="rect">
            <a:avLst/>
          </a:prstGeom>
        </p:spPr>
      </p:pic>
      <p:pic>
        <p:nvPicPr>
          <p:cNvPr id="11" name="Picture 10"/>
          <p:cNvPicPr preferRelativeResize="0">
            <a:picLocks/>
          </p:cNvPicPr>
          <p:nvPr/>
        </p:nvPicPr>
        <p:blipFill>
          <a:blip r:embed="rId7">
            <a:extLst>
              <a:ext uri="{28A0092B-C50C-407E-A947-70E740481C1C}">
                <a14:useLocalDpi xmlns:a14="http://schemas.microsoft.com/office/drawing/2010/main" val="0"/>
              </a:ext>
            </a:extLst>
          </a:blip>
          <a:stretch>
            <a:fillRect/>
          </a:stretch>
        </p:blipFill>
        <p:spPr>
          <a:xfrm>
            <a:off x="5867400" y="4419599"/>
            <a:ext cx="1828800" cy="1216152"/>
          </a:xfrm>
          <a:prstGeom prst="rect">
            <a:avLst/>
          </a:prstGeom>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556248" y="8765730"/>
            <a:ext cx="1216152" cy="809501"/>
          </a:xfrm>
          <a:prstGeom prst="rect">
            <a:avLst/>
          </a:prstGeom>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311250" y="8765730"/>
            <a:ext cx="1216152" cy="813302"/>
          </a:xfrm>
          <a:prstGeom prst="rect">
            <a:avLst/>
          </a:prstGeom>
        </p:spPr>
      </p:pic>
      <p:pic>
        <p:nvPicPr>
          <p:cNvPr id="24" name="Picture 2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0" y="8765730"/>
            <a:ext cx="1216152" cy="809501"/>
          </a:xfrm>
          <a:prstGeom prst="rect">
            <a:avLst/>
          </a:prstGeom>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622500" y="8765730"/>
            <a:ext cx="1216152" cy="813302"/>
          </a:xfrm>
          <a:prstGeom prst="rect">
            <a:avLst/>
          </a:prstGeom>
        </p:spPr>
      </p:pic>
      <p:pic>
        <p:nvPicPr>
          <p:cNvPr id="27" name="Picture 2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245000" y="8765730"/>
            <a:ext cx="1216152" cy="809501"/>
          </a:xfrm>
          <a:prstGeom prst="rect">
            <a:avLst/>
          </a:prstGeom>
        </p:spPr>
      </p:pic>
      <p:pic>
        <p:nvPicPr>
          <p:cNvPr id="28" name="Picture 2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3933750" y="8765730"/>
            <a:ext cx="1216152" cy="813302"/>
          </a:xfrm>
          <a:prstGeom prst="rect">
            <a:avLst/>
          </a:prstGeom>
        </p:spPr>
      </p:pic>
      <p:pic>
        <p:nvPicPr>
          <p:cNvPr id="20" name="Picture 19">
            <a:extLst>
              <a:ext uri="{FF2B5EF4-FFF2-40B4-BE49-F238E27FC236}">
                <a16:creationId xmlns:a16="http://schemas.microsoft.com/office/drawing/2014/main" id="{879ABAB6-9B5A-4FE3-B696-6C73433AB649}"/>
              </a:ext>
            </a:extLst>
          </p:cNvPr>
          <p:cNvPicPr>
            <a:picLocks noChangeAspect="1"/>
          </p:cNvPicPr>
          <p:nvPr/>
        </p:nvPicPr>
        <p:blipFill rotWithShape="1">
          <a:blip r:embed="rId14">
            <a:extLst>
              <a:ext uri="{28A0092B-C50C-407E-A947-70E740481C1C}">
                <a14:useLocalDpi xmlns:a14="http://schemas.microsoft.com/office/drawing/2010/main" val="0"/>
              </a:ext>
            </a:extLst>
          </a:blip>
          <a:srcRect b="467"/>
          <a:stretch/>
        </p:blipFill>
        <p:spPr>
          <a:xfrm>
            <a:off x="3937000" y="1828800"/>
            <a:ext cx="3759200" cy="2502218"/>
          </a:xfrm>
          <a:prstGeom prst="rect">
            <a:avLst/>
          </a:prstGeom>
        </p:spPr>
      </p:pic>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242</TotalTime>
  <Words>250</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Trebuchet MS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53</cp:revision>
  <dcterms:created xsi:type="dcterms:W3CDTF">2006-08-16T00:00:00Z</dcterms:created>
  <dcterms:modified xsi:type="dcterms:W3CDTF">2019-05-26T12:59:40Z</dcterms:modified>
</cp:coreProperties>
</file>