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1" d="100"/>
          <a:sy n="111" d="100"/>
        </p:scale>
        <p:origin x="23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charlestonvirtualhomes.com/20240271/"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85" b="85"/>
          <a:stretch/>
        </p:blipFill>
        <p:spPr>
          <a:xfrm>
            <a:off x="1611473" y="533400"/>
            <a:ext cx="5921055" cy="3940663"/>
          </a:xfrm>
          <a:prstGeom prst="rect">
            <a:avLst/>
          </a:prstGeom>
          <a:ln>
            <a:noFill/>
          </a:ln>
          <a:effectLst/>
        </p:spPr>
      </p:pic>
      <p:sp>
        <p:nvSpPr>
          <p:cNvPr id="2" name="Title 1"/>
          <p:cNvSpPr>
            <a:spLocks noGrp="1"/>
          </p:cNvSpPr>
          <p:nvPr>
            <p:ph type="ctrTitle"/>
          </p:nvPr>
        </p:nvSpPr>
        <p:spPr>
          <a:xfrm>
            <a:off x="0" y="0"/>
            <a:ext cx="9144000" cy="533400"/>
          </a:xfrm>
          <a:noFill/>
        </p:spPr>
        <p:txBody>
          <a:bodyPr anchor="ctr">
            <a:noAutofit/>
          </a:bodyPr>
          <a:lstStyle/>
          <a:p>
            <a:r>
              <a:rPr lang="en-US" sz="2500" b="1" i="1" dirty="0">
                <a:solidFill>
                  <a:srgbClr val="FF0000"/>
                </a:solidFill>
                <a:latin typeface="Century Gothic" panose="020B0502020202020204" pitchFamily="34" charset="0"/>
              </a:rPr>
              <a:t>3% Commission And $3000 Bonus</a:t>
            </a:r>
          </a:p>
        </p:txBody>
      </p:sp>
      <p:sp>
        <p:nvSpPr>
          <p:cNvPr id="3" name="Subtitle 2"/>
          <p:cNvSpPr>
            <a:spLocks noGrp="1"/>
          </p:cNvSpPr>
          <p:nvPr>
            <p:ph type="subTitle" idx="1"/>
          </p:nvPr>
        </p:nvSpPr>
        <p:spPr>
          <a:xfrm>
            <a:off x="0" y="4505697"/>
            <a:ext cx="9144000" cy="1437903"/>
          </a:xfrm>
        </p:spPr>
        <p:txBody>
          <a:bodyPr anchor="ctr">
            <a:noAutofit/>
          </a:bodyPr>
          <a:lstStyle/>
          <a:p>
            <a:r>
              <a:rPr lang="en-US" sz="1200" b="1" dirty="0">
                <a:solidFill>
                  <a:schemeClr val="bg2">
                    <a:lumMod val="25000"/>
                  </a:schemeClr>
                </a:solidFill>
                <a:latin typeface="Century Gothic" panose="020B0502020202020204" pitchFamily="34" charset="0"/>
              </a:rPr>
              <a:t>3% COMMISSION AND $3000 BONUS IF RATIFIED BY THE END OF AUGUST!</a:t>
            </a:r>
          </a:p>
          <a:p>
            <a:r>
              <a:rPr lang="en-US" sz="1200" dirty="0">
                <a:solidFill>
                  <a:schemeClr val="bg2">
                    <a:lumMod val="25000"/>
                  </a:schemeClr>
                </a:solidFill>
                <a:latin typeface="Century Gothic" panose="020B0502020202020204" pitchFamily="34" charset="0"/>
              </a:rPr>
              <a:t>Well maintained home at an exceptional value!! NO HOA, NO HOA FEES! Park your boat, work trailer, camper...</a:t>
            </a:r>
            <a:r>
              <a:rPr lang="en-US" sz="1200" dirty="0" err="1">
                <a:solidFill>
                  <a:schemeClr val="bg2">
                    <a:lumMod val="25000"/>
                  </a:schemeClr>
                </a:solidFill>
                <a:latin typeface="Century Gothic" panose="020B0502020202020204" pitchFamily="34" charset="0"/>
              </a:rPr>
              <a:t>etc</a:t>
            </a:r>
            <a:r>
              <a:rPr lang="en-US" sz="1200" dirty="0">
                <a:solidFill>
                  <a:schemeClr val="bg2">
                    <a:lumMod val="25000"/>
                  </a:schemeClr>
                </a:solidFill>
                <a:latin typeface="Century Gothic" panose="020B0502020202020204" pitchFamily="34" charset="0"/>
              </a:rPr>
              <a:t> at your own home. Spacious house with easy 3rd room conversion to add value!! Amazing private yard with grand Oak trees and plenty of shade. Walk to Citadel Mall, the movies, sporting goods stores, and tons of restaurants! MUSC West Ashley location just a short walk away. Close to downtown Charleston as well. Large open kitchen perfect for those who love to cook. This opportunity won't stick around long at this price point.</a:t>
            </a:r>
          </a:p>
          <a:p>
            <a:r>
              <a:rPr lang="en-US" sz="1200" dirty="0">
                <a:solidFill>
                  <a:schemeClr val="bg2">
                    <a:lumMod val="25000"/>
                  </a:schemeClr>
                </a:solidFill>
                <a:latin typeface="Century Gothic" panose="020B0502020202020204" pitchFamily="34" charset="0"/>
                <a:hlinkClick r:id="rId3"/>
              </a:rPr>
              <a:t>Take a virtual tour!</a:t>
            </a:r>
            <a:endParaRPr lang="en-US" sz="1200" dirty="0">
              <a:solidFill>
                <a:schemeClr val="bg2">
                  <a:lumMod val="25000"/>
                </a:schemeClr>
              </a:solidFill>
              <a:latin typeface="Century Gothic" panose="020B0502020202020204" pitchFamily="34" charset="0"/>
            </a:endParaRPr>
          </a:p>
        </p:txBody>
      </p:sp>
      <p:sp>
        <p:nvSpPr>
          <p:cNvPr id="14" name="Rectangle 13"/>
          <p:cNvSpPr/>
          <p:nvPr/>
        </p:nvSpPr>
        <p:spPr>
          <a:xfrm>
            <a:off x="0" y="5888504"/>
            <a:ext cx="9144000" cy="969496"/>
          </a:xfrm>
          <a:prstGeom prst="rect">
            <a:avLst/>
          </a:prstGeom>
        </p:spPr>
        <p:txBody>
          <a:bodyPr wrap="square">
            <a:spAutoFit/>
          </a:bodyPr>
          <a:lstStyle/>
          <a:p>
            <a:pPr algn="ctr"/>
            <a:r>
              <a:rPr lang="en-US" b="1" dirty="0">
                <a:solidFill>
                  <a:schemeClr val="accent2">
                    <a:lumMod val="50000"/>
                  </a:schemeClr>
                </a:solidFill>
                <a:latin typeface="Century Gothic" panose="020B0502020202020204" pitchFamily="34" charset="0"/>
              </a:rPr>
              <a:t>Johnny Crosby </a:t>
            </a:r>
          </a:p>
          <a:p>
            <a:pPr algn="ctr"/>
            <a:r>
              <a:rPr lang="en-US" sz="1400" dirty="0">
                <a:solidFill>
                  <a:schemeClr val="accent2">
                    <a:lumMod val="50000"/>
                  </a:schemeClr>
                </a:solidFill>
                <a:latin typeface="Century Gothic" panose="020B0502020202020204" pitchFamily="34" charset="0"/>
              </a:rPr>
              <a:t>843-270-9407</a:t>
            </a:r>
            <a:br>
              <a:rPr lang="en-US" sz="1400" dirty="0">
                <a:solidFill>
                  <a:schemeClr val="accent2">
                    <a:lumMod val="50000"/>
                  </a:schemeClr>
                </a:solidFill>
                <a:latin typeface="Century Gothic" panose="020B0502020202020204" pitchFamily="34" charset="0"/>
              </a:rPr>
            </a:br>
            <a:r>
              <a:rPr lang="en-US" sz="1400" dirty="0">
                <a:solidFill>
                  <a:schemeClr val="accent2">
                    <a:lumMod val="50000"/>
                  </a:schemeClr>
                </a:solidFill>
                <a:latin typeface="Century Gothic" panose="020B0502020202020204" pitchFamily="34" charset="0"/>
              </a:rPr>
              <a:t>jcrosby@charlestonhomeproviders.com</a:t>
            </a:r>
          </a:p>
          <a:p>
            <a:pPr algn="ctr"/>
            <a:r>
              <a:rPr lang="en-US" sz="1100" dirty="0">
                <a:solidFill>
                  <a:schemeClr val="accent2">
                    <a:lumMod val="60000"/>
                    <a:lumOff val="40000"/>
                  </a:schemeClr>
                </a:solidFill>
                <a:latin typeface="Century Gothic" panose="020B0502020202020204" pitchFamily="34" charset="0"/>
              </a:rPr>
              <a:t>Brand Name Real Estate | </a:t>
            </a:r>
            <a:r>
              <a:rPr lang="fr-FR" sz="1100" dirty="0">
                <a:solidFill>
                  <a:schemeClr val="accent2">
                    <a:lumMod val="60000"/>
                    <a:lumOff val="40000"/>
                  </a:schemeClr>
                </a:solidFill>
                <a:latin typeface="Century Gothic" panose="020B0502020202020204" pitchFamily="34" charset="0"/>
              </a:rPr>
              <a:t>4 </a:t>
            </a:r>
            <a:r>
              <a:rPr lang="fr-FR" sz="1100" dirty="0" err="1">
                <a:solidFill>
                  <a:schemeClr val="accent2">
                    <a:lumMod val="60000"/>
                    <a:lumOff val="40000"/>
                  </a:schemeClr>
                </a:solidFill>
                <a:latin typeface="Century Gothic" panose="020B0502020202020204" pitchFamily="34" charset="0"/>
              </a:rPr>
              <a:t>Carriage</a:t>
            </a:r>
            <a:r>
              <a:rPr lang="fr-FR" sz="1100" dirty="0">
                <a:solidFill>
                  <a:schemeClr val="accent2">
                    <a:lumMod val="60000"/>
                    <a:lumOff val="40000"/>
                  </a:schemeClr>
                </a:solidFill>
                <a:latin typeface="Century Gothic" panose="020B0502020202020204" pitchFamily="34" charset="0"/>
              </a:rPr>
              <a:t> Lane, Suite 106 | </a:t>
            </a:r>
            <a:r>
              <a:rPr lang="en-US" sz="1100" dirty="0">
                <a:solidFill>
                  <a:schemeClr val="accent2">
                    <a:lumMod val="60000"/>
                    <a:lumOff val="40000"/>
                  </a:schemeClr>
                </a:solidFill>
                <a:latin typeface="Century Gothic" panose="020B0502020202020204" pitchFamily="34" charset="0"/>
              </a:rPr>
              <a:t>Charleston, SC 29407</a:t>
            </a:r>
          </a:p>
        </p:txBody>
      </p:sp>
      <p:sp>
        <p:nvSpPr>
          <p:cNvPr id="15" name="Rectangle 14"/>
          <p:cNvSpPr/>
          <p:nvPr/>
        </p:nvSpPr>
        <p:spPr>
          <a:xfrm>
            <a:off x="1611472" y="3689233"/>
            <a:ext cx="5921055" cy="784830"/>
          </a:xfrm>
          <a:prstGeom prst="rect">
            <a:avLst/>
          </a:prstGeom>
        </p:spPr>
        <p:txBody>
          <a:bodyPr wrap="square">
            <a:spAutoFit/>
          </a:bodyPr>
          <a:lstStyle/>
          <a:p>
            <a:pPr algn="ctr"/>
            <a:r>
              <a:rPr lang="en-US" sz="2000" b="1" dirty="0">
                <a:ln w="6350">
                  <a:solidFill>
                    <a:schemeClr val="tx1"/>
                  </a:solidFill>
                </a:ln>
                <a:solidFill>
                  <a:schemeClr val="bg1"/>
                </a:solidFill>
                <a:latin typeface="Century Gothic" panose="020B0502020202020204" pitchFamily="34" charset="0"/>
              </a:rPr>
              <a:t>1907 Hazelwood Drive</a:t>
            </a:r>
          </a:p>
          <a:p>
            <a:pPr algn="ctr"/>
            <a:r>
              <a:rPr lang="en-US" sz="1300" b="1" dirty="0">
                <a:ln w="6350">
                  <a:solidFill>
                    <a:schemeClr val="tx1"/>
                  </a:solidFill>
                </a:ln>
                <a:solidFill>
                  <a:schemeClr val="bg1"/>
                </a:solidFill>
                <a:latin typeface="Century Gothic" panose="020B0502020202020204" pitchFamily="34" charset="0"/>
              </a:rPr>
              <a:t>Orleans Woods | Charleston, SC 29407 | MLS# 24019428 | $315,000</a:t>
            </a:r>
          </a:p>
          <a:p>
            <a:pPr algn="ctr"/>
            <a:r>
              <a:rPr lang="en-US" sz="1200" b="1" dirty="0">
                <a:ln w="6350">
                  <a:solidFill>
                    <a:schemeClr val="tx1"/>
                  </a:solidFill>
                </a:ln>
                <a:solidFill>
                  <a:schemeClr val="bg1"/>
                </a:solidFill>
                <a:latin typeface="Century Gothic" panose="020B0502020202020204" pitchFamily="34" charset="0"/>
              </a:rPr>
              <a:t>2 BEDS, 1.5 BATHS ∙ 1100 SQ. FT</a:t>
            </a:r>
          </a:p>
        </p:txBody>
      </p:sp>
      <p:grpSp>
        <p:nvGrpSpPr>
          <p:cNvPr id="4" name="Group 3">
            <a:extLst>
              <a:ext uri="{FF2B5EF4-FFF2-40B4-BE49-F238E27FC236}">
                <a16:creationId xmlns:a16="http://schemas.microsoft.com/office/drawing/2014/main" id="{BC8A12FA-A6E3-E31A-96FE-16631ED18615}"/>
              </a:ext>
            </a:extLst>
          </p:cNvPr>
          <p:cNvGrpSpPr/>
          <p:nvPr/>
        </p:nvGrpSpPr>
        <p:grpSpPr>
          <a:xfrm>
            <a:off x="151115" y="533400"/>
            <a:ext cx="8841770" cy="3940663"/>
            <a:chOff x="161892" y="631337"/>
            <a:chExt cx="8841770" cy="3940663"/>
          </a:xfrm>
        </p:grpSpPr>
        <p:pic>
          <p:nvPicPr>
            <p:cNvPr id="9" name="Picture 8"/>
            <p:cNvPicPr>
              <a:picLocks/>
            </p:cNvPicPr>
            <p:nvPr/>
          </p:nvPicPr>
          <p:blipFill>
            <a:blip r:embed="rId4" cstate="print">
              <a:extLst>
                <a:ext uri="{28A0092B-C50C-407E-A947-70E740481C1C}">
                  <a14:useLocalDpi xmlns:a14="http://schemas.microsoft.com/office/drawing/2010/main" val="0"/>
                </a:ext>
              </a:extLst>
            </a:blip>
            <a:srcRect/>
            <a:stretch/>
          </p:blipFill>
          <p:spPr>
            <a:xfrm>
              <a:off x="162020" y="1640901"/>
              <a:ext cx="1371343" cy="914400"/>
            </a:xfrm>
            <a:prstGeom prst="rect">
              <a:avLst/>
            </a:prstGeom>
            <a:ln>
              <a:noFill/>
            </a:ln>
            <a:effectLst/>
          </p:spPr>
        </p:pic>
        <p:pic>
          <p:nvPicPr>
            <p:cNvPr id="20" name="Picture 19"/>
            <p:cNvPicPr>
              <a:picLocks/>
            </p:cNvPicPr>
            <p:nvPr/>
          </p:nvPicPr>
          <p:blipFill>
            <a:blip r:embed="rId5" cstate="print">
              <a:extLst>
                <a:ext uri="{28A0092B-C50C-407E-A947-70E740481C1C}">
                  <a14:useLocalDpi xmlns:a14="http://schemas.microsoft.com/office/drawing/2010/main" val="0"/>
                </a:ext>
              </a:extLst>
            </a:blip>
            <a:srcRect/>
            <a:stretch/>
          </p:blipFill>
          <p:spPr>
            <a:xfrm>
              <a:off x="162025" y="3657600"/>
              <a:ext cx="1371334" cy="914400"/>
            </a:xfrm>
            <a:prstGeom prst="rect">
              <a:avLst/>
            </a:prstGeom>
            <a:ln>
              <a:noFill/>
            </a:ln>
            <a:effectLst/>
          </p:spPr>
        </p:pic>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162408" y="631337"/>
              <a:ext cx="1370567" cy="914400"/>
            </a:xfrm>
            <a:prstGeom prst="rect">
              <a:avLst/>
            </a:prstGeom>
            <a:ln>
              <a:noFill/>
            </a:ln>
            <a:effectLst/>
          </p:spPr>
        </p:pic>
        <p:pic>
          <p:nvPicPr>
            <p:cNvPr id="13" name="Picture 12">
              <a:extLst>
                <a:ext uri="{FF2B5EF4-FFF2-40B4-BE49-F238E27FC236}">
                  <a16:creationId xmlns:a16="http://schemas.microsoft.com/office/drawing/2014/main" id="{DD8B8D38-78FD-4708-A7EB-FC99AC54A9B4}"/>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161892" y="2651078"/>
              <a:ext cx="1371600" cy="914400"/>
            </a:xfrm>
            <a:prstGeom prst="rect">
              <a:avLst/>
            </a:prstGeom>
            <a:ln>
              <a:noFill/>
            </a:ln>
            <a:effectLst/>
          </p:spPr>
        </p:pic>
        <p:pic>
          <p:nvPicPr>
            <p:cNvPr id="16" name="Picture 15">
              <a:extLst>
                <a:ext uri="{FF2B5EF4-FFF2-40B4-BE49-F238E27FC236}">
                  <a16:creationId xmlns:a16="http://schemas.microsoft.com/office/drawing/2014/main" id="{052DE033-29FC-4A9E-8033-3E8DCBAB5BBE}"/>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7632195" y="2648845"/>
              <a:ext cx="1371334" cy="914400"/>
            </a:xfrm>
            <a:prstGeom prst="rect">
              <a:avLst/>
            </a:prstGeom>
            <a:ln>
              <a:noFill/>
            </a:ln>
            <a:effectLst/>
          </p:spPr>
        </p:pic>
        <p:pic>
          <p:nvPicPr>
            <p:cNvPr id="17" name="Picture 16">
              <a:extLst>
                <a:ext uri="{FF2B5EF4-FFF2-40B4-BE49-F238E27FC236}">
                  <a16:creationId xmlns:a16="http://schemas.microsoft.com/office/drawing/2014/main" id="{01A6F363-F2FD-447D-BF7D-BF0409F99B96}"/>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7632062" y="3657600"/>
              <a:ext cx="1371600" cy="914400"/>
            </a:xfrm>
            <a:prstGeom prst="rect">
              <a:avLst/>
            </a:prstGeom>
            <a:ln>
              <a:noFill/>
            </a:ln>
            <a:effectLst/>
          </p:spPr>
        </p:pic>
        <p:pic>
          <p:nvPicPr>
            <p:cNvPr id="18" name="Picture 17">
              <a:extLst>
                <a:ext uri="{FF2B5EF4-FFF2-40B4-BE49-F238E27FC236}">
                  <a16:creationId xmlns:a16="http://schemas.microsoft.com/office/drawing/2014/main" id="{ED72D6BA-D2CD-4065-A364-18FA20C73AA4}"/>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7632322" y="1640091"/>
              <a:ext cx="1371079" cy="914400"/>
            </a:xfrm>
            <a:prstGeom prst="rect">
              <a:avLst/>
            </a:prstGeom>
            <a:ln>
              <a:noFill/>
            </a:ln>
            <a:effectLst/>
          </p:spPr>
        </p:pic>
        <p:pic>
          <p:nvPicPr>
            <p:cNvPr id="19" name="Picture 18">
              <a:extLst>
                <a:ext uri="{FF2B5EF4-FFF2-40B4-BE49-F238E27FC236}">
                  <a16:creationId xmlns:a16="http://schemas.microsoft.com/office/drawing/2014/main" id="{DAC90678-358B-40D9-A657-E9C47F865871}"/>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7632196" y="631337"/>
              <a:ext cx="1371332" cy="914400"/>
            </a:xfrm>
            <a:prstGeom prst="rect">
              <a:avLst/>
            </a:prstGeom>
            <a:ln>
              <a:noFill/>
            </a:ln>
            <a:effectLst/>
          </p:spPr>
        </p:pic>
      </p:grpSp>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188</Words>
  <Application>Microsoft Office PowerPoint</Application>
  <PresentationFormat>On-screen Show (4:3)</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3% Commission And $3000 Bonus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 Thomas Price</cp:lastModifiedBy>
  <cp:revision>57</cp:revision>
  <dcterms:created xsi:type="dcterms:W3CDTF">2006-08-16T00:00:00Z</dcterms:created>
  <dcterms:modified xsi:type="dcterms:W3CDTF">2024-08-23T18:55:47Z</dcterms:modified>
</cp:coreProperties>
</file>