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175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10/20/2016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4"/>
            <a:ext cx="6477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8"/>
            <a:ext cx="343416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2" y="2251498"/>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1"/>
            <a:ext cx="343416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2" y="3464561"/>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0" y="2235201"/>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4"/>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10/20/2016</a:t>
            </a:fld>
            <a:endParaRPr lang="en-US"/>
          </a:p>
        </p:txBody>
      </p:sp>
      <p:sp>
        <p:nvSpPr>
          <p:cNvPr id="3" name="Footer Placeholder 2"/>
          <p:cNvSpPr>
            <a:spLocks noGrp="1"/>
          </p:cNvSpPr>
          <p:nvPr>
            <p:ph type="ftr" sz="quarter" idx="3"/>
          </p:nvPr>
        </p:nvSpPr>
        <p:spPr>
          <a:xfrm>
            <a:off x="2655570" y="9411124"/>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4"/>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4298" y="0"/>
            <a:ext cx="5583500" cy="4187625"/>
          </a:xfrm>
          <a:prstGeom prst="rect">
            <a:avLst/>
          </a:prstGeom>
          <a:ln>
            <a:solidFill>
              <a:schemeClr val="tx1"/>
            </a:solidFill>
          </a:ln>
        </p:spPr>
      </p:pic>
      <p:sp>
        <p:nvSpPr>
          <p:cNvPr id="2" name="Title 1"/>
          <p:cNvSpPr>
            <a:spLocks noGrp="1"/>
          </p:cNvSpPr>
          <p:nvPr>
            <p:ph type="ctrTitle"/>
          </p:nvPr>
        </p:nvSpPr>
        <p:spPr>
          <a:xfrm>
            <a:off x="1693968" y="2915925"/>
            <a:ext cx="4384161" cy="1271700"/>
          </a:xfrm>
          <a:effectLst>
            <a:outerShdw blurRad="50800" dist="38100" dir="5400000" algn="t" rotWithShape="0">
              <a:prstClr val="black">
                <a:alpha val="40000"/>
              </a:prstClr>
            </a:outerShdw>
          </a:effectLst>
        </p:spPr>
        <p:txBody>
          <a:bodyPr anchor="ctr">
            <a:noAutofit/>
            <a:scene3d>
              <a:camera prst="orthographicFront"/>
              <a:lightRig rig="soft" dir="t">
                <a:rot lat="0" lon="0" rev="17220000"/>
              </a:lightRig>
            </a:scene3d>
            <a:sp3d prstMaterial="softEdge"/>
          </a:bodyPr>
          <a:lstStyle/>
          <a:p>
            <a:r>
              <a:rPr lang="en-US" sz="2400" dirty="0">
                <a:solidFill>
                  <a:schemeClr val="tx1"/>
                </a:solidFill>
                <a:latin typeface="Century Gothic" panose="020B0502020202020204" pitchFamily="34" charset="0"/>
              </a:rPr>
              <a:t>1908 </a:t>
            </a:r>
            <a:r>
              <a:rPr lang="en-US" sz="2400" dirty="0" err="1">
                <a:solidFill>
                  <a:schemeClr val="tx1"/>
                </a:solidFill>
                <a:latin typeface="Century Gothic" panose="020B0502020202020204" pitchFamily="34" charset="0"/>
              </a:rPr>
              <a:t>Dulsey</a:t>
            </a:r>
            <a:r>
              <a:rPr lang="en-US" sz="2400" dirty="0">
                <a:solidFill>
                  <a:schemeClr val="tx1"/>
                </a:solidFill>
                <a:latin typeface="Century Gothic" panose="020B0502020202020204" pitchFamily="34" charset="0"/>
              </a:rPr>
              <a:t> Road</a:t>
            </a:r>
            <a:br>
              <a:rPr lang="en-US" sz="2400" dirty="0">
                <a:solidFill>
                  <a:schemeClr val="tx1"/>
                </a:solidFill>
                <a:latin typeface="Century Gothic" panose="020B0502020202020204" pitchFamily="34" charset="0"/>
              </a:rPr>
            </a:br>
            <a:r>
              <a:rPr lang="en-US" sz="2000" dirty="0">
                <a:solidFill>
                  <a:schemeClr val="tx1"/>
                </a:solidFill>
                <a:latin typeface="Century Gothic" panose="020B0502020202020204" pitchFamily="34" charset="0"/>
              </a:rPr>
              <a:t>Tiger Swamp ~ Charleston</a:t>
            </a:r>
            <a:br>
              <a:rPr lang="en-US" sz="2000" dirty="0">
                <a:solidFill>
                  <a:schemeClr val="tx1"/>
                </a:solidFill>
                <a:latin typeface="Century Gothic" panose="020B0502020202020204" pitchFamily="34" charset="0"/>
              </a:rPr>
            </a:br>
            <a:r>
              <a:rPr lang="en-US" sz="2000" dirty="0">
                <a:solidFill>
                  <a:schemeClr val="tx1"/>
                </a:solidFill>
                <a:latin typeface="Century Gothic" panose="020B0502020202020204" pitchFamily="34" charset="0"/>
              </a:rPr>
              <a:t>MLS# 16025471 ~ $279,000</a:t>
            </a:r>
          </a:p>
        </p:txBody>
      </p:sp>
      <p:sp>
        <p:nvSpPr>
          <p:cNvPr id="3" name="Subtitle 2"/>
          <p:cNvSpPr>
            <a:spLocks noGrp="1"/>
          </p:cNvSpPr>
          <p:nvPr>
            <p:ph type="subTitle" idx="1"/>
          </p:nvPr>
        </p:nvSpPr>
        <p:spPr>
          <a:xfrm>
            <a:off x="1693968" y="4187626"/>
            <a:ext cx="4384160" cy="4184184"/>
          </a:xfrm>
        </p:spPr>
        <p:txBody>
          <a:bodyPr anchor="ctr">
            <a:noAutofit/>
          </a:bodyPr>
          <a:lstStyle/>
          <a:p>
            <a:r>
              <a:rPr lang="en-US" sz="1600" dirty="0">
                <a:latin typeface="Century Gothic" panose="020B0502020202020204" pitchFamily="34" charset="0"/>
              </a:rPr>
              <a:t>Great home in very desired neighborhood, close to everything. Right next door to Stono Elementary School, kids walk to school. Home has been updated and repaired a lot since purchase. There is still work in progress being done. Hardwood floors throughout and a new roof just installed. New front porch deck boards have been added. Great private back yard with screened porch. More info to follow. Home is being SOLD AS Is…Motivated Seller. You have to look at this Home its a real deal, close to I526, downtown Charleston, a lot of homes in this area are being renovated. ANY REASONABLE OFF WILL BE CONSIDERED.</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2" y="1775775"/>
            <a:ext cx="1695600" cy="1271700"/>
          </a:xfrm>
          <a:prstGeom prst="rect">
            <a:avLst/>
          </a:prstGeom>
          <a:ln>
            <a:solidFill>
              <a:schemeClr val="tx1"/>
            </a:solidFill>
          </a:ln>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2" y="3550553"/>
            <a:ext cx="1695600" cy="1271700"/>
          </a:xfrm>
          <a:prstGeom prst="rect">
            <a:avLst/>
          </a:prstGeom>
          <a:ln>
            <a:solidFill>
              <a:schemeClr val="tx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76800" y="3550553"/>
            <a:ext cx="1695600" cy="1271700"/>
          </a:xfrm>
          <a:prstGeom prst="rect">
            <a:avLst/>
          </a:prstGeom>
          <a:ln>
            <a:solidFill>
              <a:schemeClr val="tx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76800" y="5325331"/>
            <a:ext cx="1695600" cy="1271700"/>
          </a:xfrm>
          <a:prstGeom prst="rect">
            <a:avLst/>
          </a:prstGeom>
          <a:ln>
            <a:solidFill>
              <a:schemeClr val="tx1"/>
            </a:solidFill>
          </a:ln>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02" y="5325331"/>
            <a:ext cx="1695600" cy="1271700"/>
          </a:xfrm>
          <a:prstGeom prst="rect">
            <a:avLst/>
          </a:prstGeom>
          <a:ln>
            <a:solidFill>
              <a:schemeClr val="tx1"/>
            </a:solidFill>
          </a:ln>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76800" y="997"/>
            <a:ext cx="1695600" cy="1271700"/>
          </a:xfrm>
          <a:prstGeom prst="rect">
            <a:avLst/>
          </a:prstGeom>
          <a:ln>
            <a:solidFill>
              <a:schemeClr val="tx1"/>
            </a:solidFill>
          </a:ln>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76800" y="7100109"/>
            <a:ext cx="1695600" cy="1271700"/>
          </a:xfrm>
          <a:prstGeom prst="rect">
            <a:avLst/>
          </a:prstGeom>
          <a:ln>
            <a:solidFill>
              <a:schemeClr val="tx1"/>
            </a:solidFill>
          </a:ln>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076800" y="1775775"/>
            <a:ext cx="1695600" cy="1271700"/>
          </a:xfrm>
          <a:prstGeom prst="rect">
            <a:avLst/>
          </a:prstGeom>
          <a:ln>
            <a:solidFill>
              <a:schemeClr val="tx1"/>
            </a:solidFill>
          </a:ln>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02" y="7100109"/>
            <a:ext cx="1695600" cy="1271700"/>
          </a:xfrm>
          <a:prstGeom prst="rect">
            <a:avLst/>
          </a:prstGeom>
          <a:ln>
            <a:solidFill>
              <a:schemeClr val="tx1"/>
            </a:solidFill>
          </a:ln>
        </p:spPr>
      </p:pic>
      <p:pic>
        <p:nvPicPr>
          <p:cNvPr id="14" name="Pictur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02" y="997"/>
            <a:ext cx="1695600" cy="1271700"/>
          </a:xfrm>
          <a:prstGeom prst="rect">
            <a:avLst/>
          </a:prstGeom>
          <a:ln>
            <a:solidFill>
              <a:schemeClr val="tx1"/>
            </a:solidFill>
          </a:ln>
        </p:spPr>
      </p:pic>
      <p:pic>
        <p:nvPicPr>
          <p:cNvPr id="15" name="Picture 14"/>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466499" y="8763000"/>
            <a:ext cx="761999" cy="1024193"/>
          </a:xfrm>
          <a:prstGeom prst="rect">
            <a:avLst/>
          </a:prstGeom>
        </p:spPr>
      </p:pic>
      <p:sp>
        <p:nvSpPr>
          <p:cNvPr id="17" name="Rectangle 16"/>
          <p:cNvSpPr/>
          <p:nvPr/>
        </p:nvSpPr>
        <p:spPr>
          <a:xfrm>
            <a:off x="-302" y="8763000"/>
            <a:ext cx="7772701" cy="1015663"/>
          </a:xfrm>
          <a:prstGeom prst="rect">
            <a:avLst/>
          </a:prstGeom>
        </p:spPr>
        <p:txBody>
          <a:bodyPr wrap="square">
            <a:spAutoFit/>
          </a:bodyPr>
          <a:lstStyle/>
          <a:p>
            <a:pPr algn="ctr"/>
            <a:r>
              <a:rPr lang="en-US" sz="1800" b="1" dirty="0">
                <a:latin typeface="Century Gothic" panose="020B0502020202020204" pitchFamily="34" charset="0"/>
              </a:rPr>
              <a:t>John H. Beckroge</a:t>
            </a:r>
          </a:p>
          <a:p>
            <a:pPr algn="ctr"/>
            <a:r>
              <a:rPr lang="en-US" sz="1400" i="1" dirty="0">
                <a:latin typeface="Century Gothic" panose="020B0502020202020204" pitchFamily="34" charset="0"/>
              </a:rPr>
              <a:t>ABR, EPRO, REALTOR</a:t>
            </a:r>
          </a:p>
          <a:p>
            <a:pPr algn="ctr"/>
            <a:r>
              <a:rPr lang="en-US" sz="1400" dirty="0">
                <a:latin typeface="Century Gothic" panose="020B0502020202020204" pitchFamily="34" charset="0"/>
              </a:rPr>
              <a:t>jbeckroge@gmail.com</a:t>
            </a:r>
          </a:p>
          <a:p>
            <a:pPr algn="ctr"/>
            <a:r>
              <a:rPr lang="pt-BR" sz="1400" dirty="0">
                <a:latin typeface="Century Gothic" panose="020B0502020202020204" pitchFamily="34" charset="0"/>
              </a:rPr>
              <a:t>O - (843) 884-7300 | M - (843) 367-3196</a:t>
            </a:r>
            <a:endParaRPr lang="en-US" sz="1400" dirty="0">
              <a:latin typeface="Century Gothic" panose="020B0502020202020204" pitchFamily="34" charset="0"/>
            </a:endParaRPr>
          </a:p>
        </p:txBody>
      </p:sp>
      <p:pic>
        <p:nvPicPr>
          <p:cNvPr id="21" name="Picture 20"/>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6367132" y="8763000"/>
            <a:ext cx="1114936" cy="1024128"/>
          </a:xfrm>
          <a:prstGeom prst="rect">
            <a:avLst/>
          </a:prstGeom>
        </p:spPr>
      </p:pic>
      <p:sp>
        <p:nvSpPr>
          <p:cNvPr id="16" name="Rectangle 15"/>
          <p:cNvSpPr/>
          <p:nvPr/>
        </p:nvSpPr>
        <p:spPr>
          <a:xfrm>
            <a:off x="1693968" y="92333"/>
            <a:ext cx="4384160" cy="646331"/>
          </a:xfrm>
          <a:prstGeom prst="rect">
            <a:avLst/>
          </a:prstGeom>
          <a:noFill/>
        </p:spPr>
        <p:txBody>
          <a:bodyPr wrap="square" lIns="91440" tIns="45720" rIns="91440" bIns="45720" anchor="ctr">
            <a:spAutoFit/>
          </a:bodyPr>
          <a:lstStyle/>
          <a:p>
            <a:pPr algn="ctr"/>
            <a:r>
              <a:rPr lang="en-US" sz="3600" b="1" dirty="0">
                <a:ln w="12700">
                  <a:noFill/>
                  <a:prstDash val="solid"/>
                </a:ln>
                <a:solidFill>
                  <a:srgbClr val="FFFF00"/>
                </a:solidFill>
                <a:effectLst>
                  <a:innerShdw blurRad="114300">
                    <a:prstClr val="black"/>
                  </a:innerShdw>
                </a:effectLst>
                <a:latin typeface="Century Gothic" panose="020B0502020202020204" pitchFamily="34" charset="0"/>
              </a:rPr>
              <a:t>Reduction in Price</a:t>
            </a:r>
            <a:endParaRPr lang="en-US" sz="3600" b="1" cap="none" spc="0" dirty="0">
              <a:ln w="12700">
                <a:noFill/>
                <a:prstDash val="solid"/>
              </a:ln>
              <a:solidFill>
                <a:srgbClr val="FFFF00"/>
              </a:solidFill>
              <a:effectLst>
                <a:innerShdw blurRad="114300">
                  <a:prstClr val="black"/>
                </a:innerShdw>
              </a:effectLst>
            </a:endParaRPr>
          </a:p>
        </p:txBody>
      </p:sp>
      <p:sp>
        <p:nvSpPr>
          <p:cNvPr id="20" name="Rectangle 19"/>
          <p:cNvSpPr/>
          <p:nvPr/>
        </p:nvSpPr>
        <p:spPr>
          <a:xfrm>
            <a:off x="-151" y="9796790"/>
            <a:ext cx="7772399" cy="261610"/>
          </a:xfrm>
          <a:prstGeom prst="rect">
            <a:avLst/>
          </a:prstGeom>
        </p:spPr>
        <p:txBody>
          <a:bodyPr wrap="square">
            <a:spAutoFit/>
          </a:bodyPr>
          <a:lstStyle/>
          <a:p>
            <a:pPr algn="ctr"/>
            <a:r>
              <a:rPr lang="en-US" sz="1050" dirty="0">
                <a:latin typeface="Century Gothic" panose="020B0502020202020204" pitchFamily="34" charset="0"/>
              </a:rPr>
              <a:t>The Boulevard Company, LLC | 35 Broad Street | Charleston, SC 29401</a:t>
            </a:r>
          </a:p>
        </p:txBody>
      </p:sp>
    </p:spTree>
    <p:extLst>
      <p:ext uri="{BB962C8B-B14F-4D97-AF65-F5344CB8AC3E}">
        <p14:creationId xmlns:p14="http://schemas.microsoft.com/office/powerpoint/2010/main" val="33187249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56</TotalTime>
  <Words>164</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1908 Dulsey Road Tiger Swamp ~ Charleston MLS# 16025471 ~ $279,000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5028 Victoria Ave Park Circle North Charleston MLS# 1408124 $189,000</dc:title>
  <dc:creator>CVH360</dc:creator>
  <cp:lastModifiedBy>A. Thomas Price</cp:lastModifiedBy>
  <cp:revision>9</cp:revision>
  <dcterms:created xsi:type="dcterms:W3CDTF">2006-08-16T00:00:00Z</dcterms:created>
  <dcterms:modified xsi:type="dcterms:W3CDTF">2016-10-20T12:17:45Z</dcterms:modified>
</cp:coreProperties>
</file>