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00" d="100"/>
          <a:sy n="100" d="100"/>
        </p:scale>
        <p:origin x="-996" y="3366"/>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3" name="Group 42"/>
          <p:cNvGrpSpPr/>
          <p:nvPr/>
        </p:nvGrpSpPr>
        <p:grpSpPr>
          <a:xfrm>
            <a:off x="-325043" y="0"/>
            <a:ext cx="8442482" cy="10058400"/>
            <a:chOff x="-382404" y="0"/>
            <a:chExt cx="9932332" cy="6858000"/>
          </a:xfrm>
        </p:grpSpPr>
        <p:grpSp>
          <p:nvGrpSpPr>
            <p:cNvPr id="44" name="Group 44"/>
            <p:cNvGrpSpPr/>
            <p:nvPr/>
          </p:nvGrpSpPr>
          <p:grpSpPr>
            <a:xfrm>
              <a:off x="0" y="0"/>
              <a:ext cx="9144000" cy="6858000"/>
              <a:chOff x="0" y="0"/>
              <a:chExt cx="9144000" cy="6858000"/>
            </a:xfrm>
          </p:grpSpPr>
          <p:grpSp>
            <p:nvGrpSpPr>
              <p:cNvPr id="70" name="Group 4"/>
              <p:cNvGrpSpPr/>
              <p:nvPr/>
            </p:nvGrpSpPr>
            <p:grpSpPr>
              <a:xfrm>
                <a:off x="0" y="0"/>
                <a:ext cx="2514600" cy="6858000"/>
                <a:chOff x="0" y="0"/>
                <a:chExt cx="2514600" cy="6858000"/>
              </a:xfrm>
            </p:grpSpPr>
            <p:sp>
              <p:nvSpPr>
                <p:cNvPr id="115" name="Rectangle 11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6"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7"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1" name="Group 5"/>
              <p:cNvGrpSpPr/>
              <p:nvPr/>
            </p:nvGrpSpPr>
            <p:grpSpPr>
              <a:xfrm>
                <a:off x="422910" y="0"/>
                <a:ext cx="2514600" cy="6858000"/>
                <a:chOff x="0" y="0"/>
                <a:chExt cx="2514600" cy="6858000"/>
              </a:xfrm>
            </p:grpSpPr>
            <p:sp>
              <p:nvSpPr>
                <p:cNvPr id="85" name="Rectangle 8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85"/>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Rectangle 11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3"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1" name="Rectangle 80"/>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5" name="Freeform 44"/>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Freeform 50"/>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2" name="Freeform 51"/>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3" name="Hexagon 52"/>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Hexagon 54"/>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Hexagon 56"/>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Freeform 57"/>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Hexagon 58"/>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Hexagon 60"/>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Hexagon 62"/>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Freeform 67"/>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Freeform 68"/>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Rectangle 45"/>
          <p:cNvSpPr/>
          <p:nvPr/>
        </p:nvSpPr>
        <p:spPr>
          <a:xfrm>
            <a:off x="3877056" y="-31550"/>
            <a:ext cx="3127249" cy="9198699"/>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Rectangle 46"/>
          <p:cNvSpPr/>
          <p:nvPr/>
        </p:nvSpPr>
        <p:spPr>
          <a:xfrm>
            <a:off x="3951732" y="-31549"/>
            <a:ext cx="2979420" cy="3392237"/>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4023361" y="3972432"/>
            <a:ext cx="2816352" cy="2496501"/>
          </a:xfrm>
        </p:spPr>
        <p:txBody>
          <a:bodyPr>
            <a:normAutofit/>
          </a:bodyPr>
          <a:lstStyle>
            <a:lvl1pPr>
              <a:defRPr sz="3600"/>
            </a:lvl1pPr>
          </a:lstStyle>
          <a:p>
            <a:r>
              <a:rPr lang="en-US" smtClean="0"/>
              <a:t>Click to edit Master title style</a:t>
            </a:r>
            <a:endParaRPr lang="en-US" dirty="0"/>
          </a:p>
        </p:txBody>
      </p:sp>
      <p:sp>
        <p:nvSpPr>
          <p:cNvPr id="3" name="Subtitle 2"/>
          <p:cNvSpPr>
            <a:spLocks noGrp="1"/>
          </p:cNvSpPr>
          <p:nvPr>
            <p:ph type="subTitle" idx="1"/>
          </p:nvPr>
        </p:nvSpPr>
        <p:spPr>
          <a:xfrm>
            <a:off x="4023360" y="6484251"/>
            <a:ext cx="2813333" cy="1848923"/>
          </a:xfrm>
        </p:spPr>
        <p:txBody>
          <a:bodyPr>
            <a:normAutofit/>
          </a:bodyPr>
          <a:lstStyle>
            <a:lvl1pPr marL="0" indent="0" algn="l">
              <a:buNone/>
              <a:defRPr sz="1800">
                <a:solidFill>
                  <a:srgbClr val="42424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a:xfrm>
            <a:off x="4027932" y="2224682"/>
            <a:ext cx="1813560" cy="1101439"/>
          </a:xfrm>
        </p:spPr>
        <p:txBody>
          <a:bodyPr anchor="b"/>
          <a:lstStyle>
            <a:lvl1pPr algn="l">
              <a:defRPr sz="2400"/>
            </a:lvl1pPr>
          </a:lstStyle>
          <a:p>
            <a:fld id="{1D8BD707-D9CF-40AE-B4C6-C98DA3205C09}" type="datetimeFigureOut">
              <a:rPr lang="en-US" smtClean="0"/>
              <a:pPr/>
              <a:t>7/10/2014</a:t>
            </a:fld>
            <a:endParaRPr lang="en-US"/>
          </a:p>
        </p:txBody>
      </p:sp>
      <p:sp>
        <p:nvSpPr>
          <p:cNvPr id="50" name="Rectangle 49"/>
          <p:cNvSpPr/>
          <p:nvPr/>
        </p:nvSpPr>
        <p:spPr>
          <a:xfrm>
            <a:off x="3953256" y="8929483"/>
            <a:ext cx="2979420" cy="11988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Footer Placeholder 4"/>
          <p:cNvSpPr>
            <a:spLocks noGrp="1"/>
          </p:cNvSpPr>
          <p:nvPr>
            <p:ph type="ftr" sz="quarter" idx="11"/>
          </p:nvPr>
        </p:nvSpPr>
        <p:spPr>
          <a:xfrm>
            <a:off x="4507992" y="8389284"/>
            <a:ext cx="2406853" cy="535517"/>
          </a:xfrm>
        </p:spPr>
        <p:txBody>
          <a:bodyPr>
            <a:normAutofit/>
          </a:bodyPr>
          <a:lstStyle>
            <a:lvl1pPr>
              <a:defRPr>
                <a:solidFill>
                  <a:schemeClr val="accent1"/>
                </a:solidFill>
              </a:defRPr>
            </a:lvl1pPr>
          </a:lstStyle>
          <a:p>
            <a:endParaRPr lang="en-US"/>
          </a:p>
        </p:txBody>
      </p:sp>
      <p:sp>
        <p:nvSpPr>
          <p:cNvPr id="6" name="Slide Number Placeholder 5"/>
          <p:cNvSpPr>
            <a:spLocks noGrp="1"/>
          </p:cNvSpPr>
          <p:nvPr>
            <p:ph type="sldNum" sz="quarter" idx="12"/>
          </p:nvPr>
        </p:nvSpPr>
        <p:spPr>
          <a:xfrm>
            <a:off x="3951732" y="8389284"/>
            <a:ext cx="547116" cy="535517"/>
          </a:xfrm>
        </p:spPr>
        <p:txBody>
          <a:bodyPr/>
          <a:lstStyle>
            <a:lvl1pPr>
              <a:defRPr>
                <a:solidFill>
                  <a:schemeClr val="accent1"/>
                </a:solidFill>
              </a:defRPr>
            </a:lvl1pPr>
          </a:lstStyle>
          <a:p>
            <a:fld id="{B6F15528-21DE-4FAA-801E-634DDDAF4B2B}" type="slidenum">
              <a:rPr lang="en-US" smtClean="0"/>
              <a:pPr/>
              <a:t>‹#›</a:t>
            </a:fld>
            <a:endParaRPr lang="en-US"/>
          </a:p>
        </p:txBody>
      </p:sp>
      <p:sp>
        <p:nvSpPr>
          <p:cNvPr id="89" name="Rectangle 88"/>
          <p:cNvSpPr/>
          <p:nvPr/>
        </p:nvSpPr>
        <p:spPr>
          <a:xfrm>
            <a:off x="3953256" y="8929483"/>
            <a:ext cx="2979420" cy="11988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7/10/2014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1510882"/>
            <a:ext cx="1261785" cy="7011171"/>
          </a:xfrm>
        </p:spPr>
        <p:txBody>
          <a:bodyPr vert="eaVert" anchor="ctr"/>
          <a:lstStyle/>
          <a:p>
            <a:r>
              <a:rPr lang="en-US" smtClean="0"/>
              <a:t>Click to edit Master title style</a:t>
            </a:r>
            <a:endParaRPr lang="en-US"/>
          </a:p>
        </p:txBody>
      </p:sp>
      <p:sp>
        <p:nvSpPr>
          <p:cNvPr id="3" name="Vertical Text Placeholder 2"/>
          <p:cNvSpPr>
            <a:spLocks noGrp="1"/>
          </p:cNvSpPr>
          <p:nvPr>
            <p:ph type="body" orient="vert" idx="1"/>
          </p:nvPr>
        </p:nvSpPr>
        <p:spPr>
          <a:xfrm>
            <a:off x="895302" y="1510882"/>
            <a:ext cx="4610148" cy="7011171"/>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7/10/2014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pPr/>
              <a:t>7/10/2014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69848" y="4254550"/>
            <a:ext cx="5641848" cy="1997710"/>
          </a:xfrm>
        </p:spPr>
        <p:txBody>
          <a:bodyPr anchor="b"/>
          <a:lstStyle>
            <a:lvl1pPr algn="l">
              <a:defRPr sz="4000" b="0" cap="none" baseline="0"/>
            </a:lvl1pPr>
          </a:lstStyle>
          <a:p>
            <a:r>
              <a:rPr lang="en-US" smtClean="0"/>
              <a:t>Click to edit Master title style</a:t>
            </a:r>
            <a:endParaRPr lang="en-US" dirty="0"/>
          </a:p>
        </p:txBody>
      </p:sp>
      <p:sp>
        <p:nvSpPr>
          <p:cNvPr id="3" name="Text Placeholder 2"/>
          <p:cNvSpPr>
            <a:spLocks noGrp="1"/>
          </p:cNvSpPr>
          <p:nvPr>
            <p:ph type="body" idx="1"/>
          </p:nvPr>
        </p:nvSpPr>
        <p:spPr>
          <a:xfrm>
            <a:off x="1069849" y="6258561"/>
            <a:ext cx="5641847" cy="2229939"/>
          </a:xfrm>
        </p:spPr>
        <p:txBody>
          <a:bodyPr anchor="t"/>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7/10/2014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7/10/2014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9" name="Content Placeholder 8"/>
          <p:cNvSpPr>
            <a:spLocks noGrp="1"/>
          </p:cNvSpPr>
          <p:nvPr>
            <p:ph sz="quarter" idx="13"/>
          </p:nvPr>
        </p:nvSpPr>
        <p:spPr>
          <a:xfrm>
            <a:off x="886053" y="3393034"/>
            <a:ext cx="2906878" cy="512307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1" name="Content Placeholder 10"/>
          <p:cNvSpPr>
            <a:spLocks noGrp="1"/>
          </p:cNvSpPr>
          <p:nvPr>
            <p:ph sz="quarter" idx="14"/>
          </p:nvPr>
        </p:nvSpPr>
        <p:spPr>
          <a:xfrm>
            <a:off x="3948379" y="3393032"/>
            <a:ext cx="2906878" cy="512307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1200294" y="3396813"/>
            <a:ext cx="2598576" cy="938318"/>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85463" y="4362885"/>
            <a:ext cx="2906878" cy="4159169"/>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260062" y="3396814"/>
            <a:ext cx="2597359" cy="938318"/>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3948379" y="4362885"/>
            <a:ext cx="2906878" cy="4159169"/>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1D8BD707-D9CF-40AE-B4C6-C98DA3205C09}" type="datetimeFigureOut">
              <a:rPr lang="en-US" smtClean="0"/>
              <a:pPr/>
              <a:t>7/10/2014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7/10/2014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7/10/2014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grpSp>
        <p:nvGrpSpPr>
          <p:cNvPr id="44" name="Group 43"/>
          <p:cNvGrpSpPr/>
          <p:nvPr/>
        </p:nvGrpSpPr>
        <p:grpSpPr>
          <a:xfrm>
            <a:off x="-325043" y="0"/>
            <a:ext cx="8442482" cy="10058400"/>
            <a:chOff x="-382404" y="0"/>
            <a:chExt cx="9932332" cy="6858000"/>
          </a:xfrm>
        </p:grpSpPr>
        <p:grpSp>
          <p:nvGrpSpPr>
            <p:cNvPr id="45" name="Group 44"/>
            <p:cNvGrpSpPr/>
            <p:nvPr/>
          </p:nvGrpSpPr>
          <p:grpSpPr>
            <a:xfrm>
              <a:off x="0" y="0"/>
              <a:ext cx="9144000" cy="6858000"/>
              <a:chOff x="0" y="0"/>
              <a:chExt cx="9144000" cy="6858000"/>
            </a:xfrm>
          </p:grpSpPr>
          <p:grpSp>
            <p:nvGrpSpPr>
              <p:cNvPr id="72" name="Group 4"/>
              <p:cNvGrpSpPr/>
              <p:nvPr/>
            </p:nvGrpSpPr>
            <p:grpSpPr>
              <a:xfrm>
                <a:off x="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3" name="Group 5"/>
              <p:cNvGrpSpPr/>
              <p:nvPr/>
            </p:nvGrpSpPr>
            <p:grpSpPr>
              <a:xfrm>
                <a:off x="42291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4"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Rectangle 79"/>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7" name="Freeform 46"/>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Freeform 49"/>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Freeform 50"/>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2" name="Hexagon 51"/>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Hexagon 52"/>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Hexagon 54"/>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Freeform 58"/>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Hexagon 62"/>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Hexagon 67"/>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Hexagon 68"/>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Freeform 69"/>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Freeform 70"/>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Rectangle 45"/>
          <p:cNvSpPr/>
          <p:nvPr/>
        </p:nvSpPr>
        <p:spPr>
          <a:xfrm>
            <a:off x="3877056" y="-31550"/>
            <a:ext cx="3127249" cy="9198699"/>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Rectangle 56"/>
          <p:cNvSpPr/>
          <p:nvPr/>
        </p:nvSpPr>
        <p:spPr>
          <a:xfrm>
            <a:off x="3951732" y="-31548"/>
            <a:ext cx="2979420" cy="915109"/>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7/10/2014</a:t>
            </a:fld>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58" name="Rectangle 57"/>
          <p:cNvSpPr/>
          <p:nvPr/>
        </p:nvSpPr>
        <p:spPr>
          <a:xfrm>
            <a:off x="769736" y="882762"/>
            <a:ext cx="3027918" cy="8284386"/>
          </a:xfrm>
          <a:prstGeom prst="rect">
            <a:avLst/>
          </a:prstGeom>
          <a:solidFill>
            <a:schemeClr val="bg1"/>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974010" y="1256240"/>
            <a:ext cx="2626874" cy="7554410"/>
          </a:xfrm>
        </p:spPr>
        <p:txBody>
          <a:bodyPr/>
          <a:lstStyle>
            <a:lvl1pPr>
              <a:defRPr sz="2400"/>
            </a:lvl1pPr>
            <a:lvl2pPr>
              <a:defRPr sz="2200"/>
            </a:lvl2pPr>
            <a:lvl3pPr>
              <a:defRPr sz="2000"/>
            </a:lvl3pPr>
            <a:lvl4pPr>
              <a:defRPr sz="1800"/>
            </a:lvl4pPr>
            <a:lvl5pPr>
              <a:defRPr sz="16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1" name="Rectangle 60"/>
          <p:cNvSpPr/>
          <p:nvPr/>
        </p:nvSpPr>
        <p:spPr>
          <a:xfrm>
            <a:off x="3953256" y="8929483"/>
            <a:ext cx="2979420" cy="11988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Footer Placeholder 5"/>
          <p:cNvSpPr>
            <a:spLocks noGrp="1"/>
          </p:cNvSpPr>
          <p:nvPr>
            <p:ph type="ftr" sz="quarter" idx="11"/>
          </p:nvPr>
        </p:nvSpPr>
        <p:spPr>
          <a:xfrm>
            <a:off x="3945231" y="8396425"/>
            <a:ext cx="2969614" cy="535517"/>
          </a:xfrm>
        </p:spPr>
        <p:txBody>
          <a:bodyPr>
            <a:normAutofit/>
          </a:bodyPr>
          <a:lstStyle/>
          <a:p>
            <a:endParaRPr lang="en-US"/>
          </a:p>
        </p:txBody>
      </p:sp>
      <p:sp>
        <p:nvSpPr>
          <p:cNvPr id="2" name="Title 1"/>
          <p:cNvSpPr>
            <a:spLocks noGrp="1"/>
          </p:cNvSpPr>
          <p:nvPr>
            <p:ph type="title"/>
          </p:nvPr>
        </p:nvSpPr>
        <p:spPr>
          <a:xfrm>
            <a:off x="4028858" y="3897570"/>
            <a:ext cx="2808886" cy="2145958"/>
          </a:xfrm>
        </p:spPr>
        <p:txBody>
          <a:bodyPr anchor="b">
            <a:normAutofit/>
          </a:bodyPr>
          <a:lstStyle>
            <a:lvl1pPr algn="l">
              <a:defRPr sz="2800" b="0"/>
            </a:lvl1pPr>
          </a:lstStyle>
          <a:p>
            <a:r>
              <a:rPr lang="en-US" smtClean="0"/>
              <a:t>Click to edit Master title style</a:t>
            </a:r>
            <a:endParaRPr lang="en-US"/>
          </a:p>
        </p:txBody>
      </p:sp>
      <p:sp>
        <p:nvSpPr>
          <p:cNvPr id="4" name="Text Placeholder 3"/>
          <p:cNvSpPr>
            <a:spLocks noGrp="1"/>
          </p:cNvSpPr>
          <p:nvPr>
            <p:ph type="body" sz="half" idx="2"/>
          </p:nvPr>
        </p:nvSpPr>
        <p:spPr>
          <a:xfrm>
            <a:off x="4026103" y="6067591"/>
            <a:ext cx="2803966" cy="2226259"/>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grpSp>
        <p:nvGrpSpPr>
          <p:cNvPr id="44" name="Group 43"/>
          <p:cNvGrpSpPr/>
          <p:nvPr/>
        </p:nvGrpSpPr>
        <p:grpSpPr>
          <a:xfrm>
            <a:off x="-325043" y="0"/>
            <a:ext cx="8442482" cy="10058400"/>
            <a:chOff x="-382404" y="0"/>
            <a:chExt cx="9932332" cy="6858000"/>
          </a:xfrm>
        </p:grpSpPr>
        <p:grpSp>
          <p:nvGrpSpPr>
            <p:cNvPr id="45" name="Group 44"/>
            <p:cNvGrpSpPr/>
            <p:nvPr/>
          </p:nvGrpSpPr>
          <p:grpSpPr>
            <a:xfrm>
              <a:off x="0" y="0"/>
              <a:ext cx="9144000" cy="6858000"/>
              <a:chOff x="0" y="0"/>
              <a:chExt cx="9144000" cy="6858000"/>
            </a:xfrm>
          </p:grpSpPr>
          <p:grpSp>
            <p:nvGrpSpPr>
              <p:cNvPr id="75" name="Group 4"/>
              <p:cNvGrpSpPr/>
              <p:nvPr/>
            </p:nvGrpSpPr>
            <p:grpSpPr>
              <a:xfrm>
                <a:off x="0" y="0"/>
                <a:ext cx="2514600" cy="6858000"/>
                <a:chOff x="0" y="0"/>
                <a:chExt cx="2514600" cy="6858000"/>
              </a:xfrm>
            </p:grpSpPr>
            <p:sp>
              <p:nvSpPr>
                <p:cNvPr id="87" name="Rectangle 8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8"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9"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6" name="Group 5"/>
              <p:cNvGrpSpPr/>
              <p:nvPr/>
            </p:nvGrpSpPr>
            <p:grpSpPr>
              <a:xfrm>
                <a:off x="42291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Rectangle 84"/>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85"/>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7" name="Group 9"/>
              <p:cNvGrpSpPr/>
              <p:nvPr/>
            </p:nvGrpSpPr>
            <p:grpSpPr>
              <a:xfrm rot="10800000">
                <a:off x="662940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8" name="Rectangle 77"/>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Rectangle 79"/>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Freeform 45"/>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7" name="Freeform 46"/>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Freeform 49"/>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Hexagon 50"/>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Hexagon 51"/>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Hexagon 60"/>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Freeform 62"/>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Hexagon 67"/>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Hexagon 68"/>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Hexagon 69"/>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Hexagon 70"/>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2" name="Hexagon 71"/>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3" name="Freeform 72"/>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4" name="Freeform 73"/>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94" name="Rectangle 93"/>
          <p:cNvSpPr/>
          <p:nvPr/>
        </p:nvSpPr>
        <p:spPr>
          <a:xfrm>
            <a:off x="3877056" y="-31550"/>
            <a:ext cx="3127249" cy="9198699"/>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1" name="Rectangle 100"/>
          <p:cNvSpPr/>
          <p:nvPr/>
        </p:nvSpPr>
        <p:spPr>
          <a:xfrm>
            <a:off x="3951732" y="-31548"/>
            <a:ext cx="2979420" cy="915109"/>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2" name="Rectangle 101"/>
          <p:cNvSpPr/>
          <p:nvPr/>
        </p:nvSpPr>
        <p:spPr>
          <a:xfrm>
            <a:off x="769736" y="882762"/>
            <a:ext cx="3027918" cy="8284386"/>
          </a:xfrm>
          <a:prstGeom prst="rect">
            <a:avLst/>
          </a:prstGeom>
          <a:solidFill>
            <a:srgbClr val="FFFFFF"/>
          </a:solidFill>
          <a:ln w="3175">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Rectangle 104"/>
          <p:cNvSpPr/>
          <p:nvPr/>
        </p:nvSpPr>
        <p:spPr>
          <a:xfrm>
            <a:off x="3953256" y="8929483"/>
            <a:ext cx="2979420" cy="11988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4024261" y="3902659"/>
            <a:ext cx="2805836" cy="2145792"/>
          </a:xfrm>
        </p:spPr>
        <p:txBody>
          <a:bodyPr anchor="b">
            <a:normAutofit/>
          </a:bodyPr>
          <a:lstStyle>
            <a:lvl1pPr algn="l">
              <a:defRPr sz="2800" b="0"/>
            </a:lvl1pPr>
          </a:lstStyle>
          <a:p>
            <a:r>
              <a:rPr lang="en-US" smtClean="0"/>
              <a:t>Click to edit Master title style</a:t>
            </a:r>
            <a:endParaRPr lang="en-US"/>
          </a:p>
        </p:txBody>
      </p:sp>
      <p:sp>
        <p:nvSpPr>
          <p:cNvPr id="3" name="Picture Placeholder 2"/>
          <p:cNvSpPr>
            <a:spLocks noGrp="1"/>
          </p:cNvSpPr>
          <p:nvPr>
            <p:ph type="pic" idx="1"/>
          </p:nvPr>
        </p:nvSpPr>
        <p:spPr>
          <a:xfrm>
            <a:off x="854427" y="1017566"/>
            <a:ext cx="2855680" cy="8019898"/>
          </a:xfrm>
        </p:spPr>
        <p:txBody>
          <a:bodyPr/>
          <a:lstStyle>
            <a:lvl1pPr marL="0" indent="0">
              <a:buNone/>
              <a:defRPr sz="3200">
                <a:solidFill>
                  <a:schemeClr val="accent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4024436" y="6061863"/>
            <a:ext cx="2805487" cy="2228689"/>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7/10/2014</a:t>
            </a:fld>
            <a:endParaRPr lang="en-US"/>
          </a:p>
        </p:txBody>
      </p:sp>
      <p:sp>
        <p:nvSpPr>
          <p:cNvPr id="6" name="Footer Placeholder 5"/>
          <p:cNvSpPr>
            <a:spLocks noGrp="1"/>
          </p:cNvSpPr>
          <p:nvPr>
            <p:ph type="ftr" sz="quarter" idx="11"/>
          </p:nvPr>
        </p:nvSpPr>
        <p:spPr>
          <a:xfrm>
            <a:off x="3945231" y="8396425"/>
            <a:ext cx="2969614" cy="535517"/>
          </a:xfrm>
        </p:spPr>
        <p:txBody>
          <a:bodyPr>
            <a:normAutofit/>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42" name="Group 41"/>
          <p:cNvGrpSpPr/>
          <p:nvPr/>
        </p:nvGrpSpPr>
        <p:grpSpPr>
          <a:xfrm>
            <a:off x="-259080" y="0"/>
            <a:ext cx="8442482" cy="10058400"/>
            <a:chOff x="-382404" y="0"/>
            <a:chExt cx="9932332" cy="6858000"/>
          </a:xfrm>
        </p:grpSpPr>
        <p:grpSp>
          <p:nvGrpSpPr>
            <p:cNvPr id="43" name="Group 44"/>
            <p:cNvGrpSpPr/>
            <p:nvPr/>
          </p:nvGrpSpPr>
          <p:grpSpPr>
            <a:xfrm>
              <a:off x="0" y="0"/>
              <a:ext cx="9144000" cy="6858000"/>
              <a:chOff x="0" y="0"/>
              <a:chExt cx="9144000" cy="6858000"/>
            </a:xfrm>
          </p:grpSpPr>
          <p:grpSp>
            <p:nvGrpSpPr>
              <p:cNvPr id="101" name="Group 4"/>
              <p:cNvGrpSpPr/>
              <p:nvPr/>
            </p:nvGrpSpPr>
            <p:grpSpPr>
              <a:xfrm>
                <a:off x="0" y="0"/>
                <a:ext cx="2514600" cy="6858000"/>
                <a:chOff x="0" y="0"/>
                <a:chExt cx="2514600" cy="6858000"/>
              </a:xfrm>
            </p:grpSpPr>
            <p:sp>
              <p:nvSpPr>
                <p:cNvPr id="113" name="Rectangle 112"/>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5"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2" name="Group 5"/>
              <p:cNvGrpSpPr/>
              <p:nvPr/>
            </p:nvGrpSpPr>
            <p:grpSpPr>
              <a:xfrm>
                <a:off x="422910" y="0"/>
                <a:ext cx="2514600" cy="6858000"/>
                <a:chOff x="0" y="0"/>
                <a:chExt cx="2514600" cy="6858000"/>
              </a:xfrm>
            </p:grpSpPr>
            <p:sp>
              <p:nvSpPr>
                <p:cNvPr id="110" name="Rectangle 109"/>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1" name="Rectangle 110"/>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2" name="Rectangle 111"/>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3" name="Group 9"/>
              <p:cNvGrpSpPr/>
              <p:nvPr/>
            </p:nvGrpSpPr>
            <p:grpSpPr>
              <a:xfrm rot="10800000">
                <a:off x="6629400" y="0"/>
                <a:ext cx="2514600" cy="6858000"/>
                <a:chOff x="0" y="0"/>
                <a:chExt cx="2514600" cy="6858000"/>
              </a:xfrm>
            </p:grpSpPr>
            <p:sp>
              <p:nvSpPr>
                <p:cNvPr id="107" name="Rectangle 10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8" name="Rectangle 107"/>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9" name="Rectangle 108"/>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04" name="Rectangle 103"/>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Rectangle 104"/>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6" name="Rectangle 105"/>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4" name="Freeform 43"/>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5" name="Freeform 44"/>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6" name="Freeform 45"/>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7" name="Freeform 46"/>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Hexagon 49"/>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Hexagon 50"/>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Hexagon 51"/>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Hexagon 52"/>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Freeform 54"/>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Hexagon 56"/>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Hexagon 57"/>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Hexagon 58"/>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5" name="Hexagon 94"/>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6" name="Hexagon 95"/>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7" name="Hexagon 96"/>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8" name="Hexagon 97"/>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9" name="Freeform 98"/>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0" name="Freeform 99"/>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66" name="Rectangle 65"/>
          <p:cNvSpPr/>
          <p:nvPr/>
        </p:nvSpPr>
        <p:spPr>
          <a:xfrm>
            <a:off x="388620" y="489115"/>
            <a:ext cx="6995160" cy="9072282"/>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Rectangle 69"/>
          <p:cNvSpPr/>
          <p:nvPr/>
        </p:nvSpPr>
        <p:spPr>
          <a:xfrm>
            <a:off x="3877056" y="-31550"/>
            <a:ext cx="3127249" cy="1025558"/>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Rectangle 70"/>
          <p:cNvSpPr/>
          <p:nvPr/>
        </p:nvSpPr>
        <p:spPr>
          <a:xfrm>
            <a:off x="3951732" y="-31548"/>
            <a:ext cx="2979420" cy="915109"/>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886967" y="1507241"/>
            <a:ext cx="5971032" cy="1676400"/>
          </a:xfrm>
          <a:prstGeom prst="rect">
            <a:avLst/>
          </a:prstGeom>
        </p:spPr>
        <p:txBody>
          <a:bodyPr vert="horz" lIns="91440" tIns="45720" rIns="91440" bIns="45720" rtlCol="0" anchor="b">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886969" y="3408023"/>
            <a:ext cx="5760719" cy="51465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5097780" y="329256"/>
            <a:ext cx="1813560" cy="535517"/>
          </a:xfrm>
          <a:prstGeom prst="rect">
            <a:avLst/>
          </a:prstGeom>
        </p:spPr>
        <p:txBody>
          <a:bodyPr vert="horz" lIns="91440" tIns="45720" rIns="91440" bIns="45720" rtlCol="0" anchor="ctr"/>
          <a:lstStyle>
            <a:lvl1pPr algn="r">
              <a:defRPr sz="1200">
                <a:solidFill>
                  <a:srgbClr val="FEFEFE"/>
                </a:solidFill>
              </a:defRPr>
            </a:lvl1pPr>
          </a:lstStyle>
          <a:p>
            <a:fld id="{1D8BD707-D9CF-40AE-B4C6-C98DA3205C09}" type="datetimeFigureOut">
              <a:rPr lang="en-US" smtClean="0"/>
              <a:pPr/>
              <a:t>7/10/2014</a:t>
            </a:fld>
            <a:endParaRPr lang="en-US"/>
          </a:p>
        </p:txBody>
      </p:sp>
      <p:sp>
        <p:nvSpPr>
          <p:cNvPr id="5" name="Footer Placeholder 4"/>
          <p:cNvSpPr>
            <a:spLocks noGrp="1"/>
          </p:cNvSpPr>
          <p:nvPr>
            <p:ph type="ftr" sz="quarter" idx="3"/>
          </p:nvPr>
        </p:nvSpPr>
        <p:spPr>
          <a:xfrm>
            <a:off x="3945231" y="8583169"/>
            <a:ext cx="2976829" cy="535517"/>
          </a:xfrm>
          <a:prstGeom prst="rect">
            <a:avLst/>
          </a:prstGeom>
        </p:spPr>
        <p:txBody>
          <a:bodyPr vert="horz" lIns="91440" tIns="45720" rIns="91440" bIns="45720" rtlCol="0" anchor="ctr"/>
          <a:lstStyle>
            <a:lvl1pPr algn="r">
              <a:defRPr sz="1200">
                <a:solidFill>
                  <a:schemeClr val="accent1"/>
                </a:solidFill>
              </a:defRPr>
            </a:lvl1pPr>
          </a:lstStyle>
          <a:p>
            <a:endParaRPr lang="en-US"/>
          </a:p>
        </p:txBody>
      </p:sp>
      <p:sp>
        <p:nvSpPr>
          <p:cNvPr id="6" name="Slide Number Placeholder 5"/>
          <p:cNvSpPr>
            <a:spLocks noGrp="1"/>
          </p:cNvSpPr>
          <p:nvPr>
            <p:ph type="sldNum" sz="quarter" idx="4"/>
          </p:nvPr>
        </p:nvSpPr>
        <p:spPr>
          <a:xfrm>
            <a:off x="3951731" y="329254"/>
            <a:ext cx="1132333" cy="535517"/>
          </a:xfrm>
          <a:prstGeom prst="rect">
            <a:avLst/>
          </a:prstGeom>
        </p:spPr>
        <p:txBody>
          <a:bodyPr vert="horz" lIns="91440" tIns="45720" rIns="91440" bIns="45720" rtlCol="0" anchor="ctr"/>
          <a:lstStyle>
            <a:lvl1pPr algn="l">
              <a:defRPr sz="1200">
                <a:solidFill>
                  <a:srgbClr val="FEFEFE"/>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spcBef>
          <a:spcPct val="0"/>
        </a:spcBef>
        <a:buNone/>
        <a:defRPr sz="40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274320" algn="l" defTabSz="914400" rtl="0" eaLnBrk="1" latinLnBrk="0" hangingPunct="1">
        <a:spcBef>
          <a:spcPct val="20000"/>
        </a:spcBef>
        <a:buClr>
          <a:schemeClr val="accent1"/>
        </a:buClr>
        <a:buSzPct val="76000"/>
        <a:buFont typeface="Wingdings 2" pitchFamily="18" charset="2"/>
        <a:buChar char=""/>
        <a:defRPr sz="2400" kern="1200">
          <a:solidFill>
            <a:schemeClr val="tx2"/>
          </a:solidFill>
          <a:latin typeface="+mn-lt"/>
          <a:ea typeface="+mn-ea"/>
          <a:cs typeface="+mn-cs"/>
        </a:defRPr>
      </a:lvl1pPr>
      <a:lvl2pPr marL="640080" indent="-274320" algn="l" defTabSz="914400" rtl="0" eaLnBrk="1" latinLnBrk="0" hangingPunct="1">
        <a:spcBef>
          <a:spcPct val="20000"/>
        </a:spcBef>
        <a:buClr>
          <a:schemeClr val="accent1"/>
        </a:buClr>
        <a:buSzPct val="76000"/>
        <a:buFont typeface="Wingdings 2" pitchFamily="18" charset="2"/>
        <a:buChar char=""/>
        <a:defRPr sz="2200" kern="1200">
          <a:solidFill>
            <a:schemeClr val="tx2"/>
          </a:solidFill>
          <a:latin typeface="+mn-lt"/>
          <a:ea typeface="+mn-ea"/>
          <a:cs typeface="+mn-cs"/>
        </a:defRPr>
      </a:lvl2pPr>
      <a:lvl3pPr marL="914400" indent="-228600" algn="l" defTabSz="914400" rtl="0" eaLnBrk="1" latinLnBrk="0" hangingPunct="1">
        <a:spcBef>
          <a:spcPct val="20000"/>
        </a:spcBef>
        <a:buClr>
          <a:schemeClr val="accent1"/>
        </a:buClr>
        <a:buSzPct val="76000"/>
        <a:buFont typeface="Wingdings 2" pitchFamily="18" charset="2"/>
        <a:buChar char=""/>
        <a:defRPr sz="2000" kern="1200">
          <a:solidFill>
            <a:schemeClr val="tx2"/>
          </a:solidFill>
          <a:latin typeface="+mn-lt"/>
          <a:ea typeface="+mn-ea"/>
          <a:cs typeface="+mn-cs"/>
        </a:defRPr>
      </a:lvl3pPr>
      <a:lvl4pPr marL="1124712" indent="-228600" algn="l" defTabSz="914400" rtl="0" eaLnBrk="1" latinLnBrk="0" hangingPunct="1">
        <a:spcBef>
          <a:spcPct val="20000"/>
        </a:spcBef>
        <a:buClr>
          <a:schemeClr val="accent1"/>
        </a:buClr>
        <a:buSzPct val="76000"/>
        <a:buFont typeface="Wingdings 2" pitchFamily="18" charset="2"/>
        <a:buChar char=""/>
        <a:defRPr sz="1800" kern="1200">
          <a:solidFill>
            <a:schemeClr val="tx2"/>
          </a:solidFill>
          <a:latin typeface="+mn-lt"/>
          <a:ea typeface="+mn-ea"/>
          <a:cs typeface="+mn-cs"/>
        </a:defRPr>
      </a:lvl4pPr>
      <a:lvl5pPr marL="1325880" indent="-228600" algn="l" defTabSz="914400" rtl="0" eaLnBrk="1" latinLnBrk="0" hangingPunct="1">
        <a:spcBef>
          <a:spcPct val="20000"/>
        </a:spcBef>
        <a:buClr>
          <a:schemeClr val="accent1"/>
        </a:buClr>
        <a:buSzPct val="76000"/>
        <a:buFont typeface="Wingdings 2" pitchFamily="18" charset="2"/>
        <a:buChar char=""/>
        <a:defRPr sz="1600" kern="1200" baseline="0">
          <a:solidFill>
            <a:schemeClr val="tx2"/>
          </a:solidFill>
          <a:latin typeface="+mn-lt"/>
          <a:ea typeface="+mn-ea"/>
          <a:cs typeface="+mn-cs"/>
        </a:defRPr>
      </a:lvl5pPr>
      <a:lvl6pPr marL="1517904"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6pPr>
      <a:lvl7pPr marL="1719072"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7pPr>
      <a:lvl8pPr marL="1920240"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8pPr>
      <a:lvl9pPr marL="2121408"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g"/><Relationship Id="rId13" Type="http://schemas.openxmlformats.org/officeDocument/2006/relationships/image" Target="../media/image12.jpeg"/><Relationship Id="rId18" Type="http://schemas.openxmlformats.org/officeDocument/2006/relationships/image" Target="../media/image17.jpg"/><Relationship Id="rId3" Type="http://schemas.openxmlformats.org/officeDocument/2006/relationships/image" Target="../media/image3.jpg"/><Relationship Id="rId7" Type="http://schemas.openxmlformats.org/officeDocument/2006/relationships/image" Target="../media/image7.jpg"/><Relationship Id="rId12" Type="http://schemas.openxmlformats.org/officeDocument/2006/relationships/hyperlink" Target="http://ctarmls.com/ListitCharleston/ListitScripts/Rosters/agent_search_result.asp" TargetMode="External"/><Relationship Id="rId17" Type="http://schemas.openxmlformats.org/officeDocument/2006/relationships/image" Target="../media/image16.jpg"/><Relationship Id="rId2" Type="http://schemas.openxmlformats.org/officeDocument/2006/relationships/image" Target="../media/image2.jpg"/><Relationship Id="rId16" Type="http://schemas.openxmlformats.org/officeDocument/2006/relationships/image" Target="../media/image15.jpg"/><Relationship Id="rId20" Type="http://schemas.openxmlformats.org/officeDocument/2006/relationships/image" Target="../media/image19.jpg"/><Relationship Id="rId1" Type="http://schemas.openxmlformats.org/officeDocument/2006/relationships/slideLayout" Target="../slideLayouts/slideLayout1.xml"/><Relationship Id="rId6" Type="http://schemas.openxmlformats.org/officeDocument/2006/relationships/image" Target="../media/image6.jpg"/><Relationship Id="rId11" Type="http://schemas.openxmlformats.org/officeDocument/2006/relationships/image" Target="../media/image11.jpg"/><Relationship Id="rId5" Type="http://schemas.openxmlformats.org/officeDocument/2006/relationships/image" Target="../media/image5.jpg"/><Relationship Id="rId15" Type="http://schemas.openxmlformats.org/officeDocument/2006/relationships/image" Target="../media/image14.jpg"/><Relationship Id="rId10" Type="http://schemas.openxmlformats.org/officeDocument/2006/relationships/image" Target="../media/image10.jpg"/><Relationship Id="rId19" Type="http://schemas.openxmlformats.org/officeDocument/2006/relationships/image" Target="../media/image18.jpg"/><Relationship Id="rId4" Type="http://schemas.openxmlformats.org/officeDocument/2006/relationships/image" Target="../media/image4.jpg"/><Relationship Id="rId9" Type="http://schemas.openxmlformats.org/officeDocument/2006/relationships/image" Target="../media/image9.jpg"/><Relationship Id="rId14" Type="http://schemas.openxmlformats.org/officeDocument/2006/relationships/image" Target="../media/image13.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886200" y="0"/>
            <a:ext cx="3124200" cy="3200400"/>
          </a:xfrm>
        </p:spPr>
        <p:txBody>
          <a:bodyPr anchor="ctr">
            <a:noAutofit/>
          </a:bodyPr>
          <a:lstStyle/>
          <a:p>
            <a:pPr algn="ctr"/>
            <a:r>
              <a:rPr lang="en-US" sz="2800" b="1" dirty="0" smtClean="0">
                <a:solidFill>
                  <a:srgbClr val="FFFFFF"/>
                </a:solidFill>
                <a:effectLst>
                  <a:outerShdw blurRad="38100" dist="38100" dir="2700000" algn="tl">
                    <a:srgbClr val="000000">
                      <a:alpha val="43137"/>
                    </a:srgbClr>
                  </a:outerShdw>
                </a:effectLst>
              </a:rPr>
              <a:t>190 Bateaux Dr</a:t>
            </a:r>
            <a:r>
              <a:rPr lang="en-US" sz="2000" dirty="0" smtClean="0">
                <a:solidFill>
                  <a:srgbClr val="FFFFFF"/>
                </a:solidFill>
                <a:effectLst>
                  <a:outerShdw blurRad="38100" dist="38100" dir="2700000" algn="tl">
                    <a:srgbClr val="000000">
                      <a:alpha val="43137"/>
                    </a:srgbClr>
                  </a:outerShdw>
                </a:effectLst>
              </a:rPr>
              <a:t/>
            </a:r>
            <a:br>
              <a:rPr lang="en-US" sz="2000" dirty="0" smtClean="0">
                <a:solidFill>
                  <a:srgbClr val="FFFFFF"/>
                </a:solidFill>
                <a:effectLst>
                  <a:outerShdw blurRad="38100" dist="38100" dir="2700000" algn="tl">
                    <a:srgbClr val="000000">
                      <a:alpha val="43137"/>
                    </a:srgbClr>
                  </a:outerShdw>
                </a:effectLst>
              </a:rPr>
            </a:br>
            <a:r>
              <a:rPr lang="en-US" sz="2000" dirty="0" smtClean="0">
                <a:solidFill>
                  <a:srgbClr val="FFFFFF"/>
                </a:solidFill>
                <a:effectLst>
                  <a:outerShdw blurRad="38100" dist="38100" dir="2700000" algn="tl">
                    <a:srgbClr val="000000">
                      <a:alpha val="43137"/>
                    </a:srgbClr>
                  </a:outerShdw>
                </a:effectLst>
              </a:rPr>
              <a:t/>
            </a:r>
            <a:br>
              <a:rPr lang="en-US" sz="2000" dirty="0" smtClean="0">
                <a:solidFill>
                  <a:srgbClr val="FFFFFF"/>
                </a:solidFill>
                <a:effectLst>
                  <a:outerShdw blurRad="38100" dist="38100" dir="2700000" algn="tl">
                    <a:srgbClr val="000000">
                      <a:alpha val="43137"/>
                    </a:srgbClr>
                  </a:outerShdw>
                </a:effectLst>
              </a:rPr>
            </a:br>
            <a:r>
              <a:rPr lang="en-US" sz="2400" dirty="0" smtClean="0">
                <a:solidFill>
                  <a:srgbClr val="FFFFFF"/>
                </a:solidFill>
                <a:effectLst>
                  <a:outerShdw blurRad="38100" dist="38100" dir="2700000" algn="tl">
                    <a:srgbClr val="000000">
                      <a:alpha val="43137"/>
                    </a:srgbClr>
                  </a:outerShdw>
                </a:effectLst>
              </a:rPr>
              <a:t>The Ponds</a:t>
            </a:r>
            <a:br>
              <a:rPr lang="en-US" sz="2400" dirty="0" smtClean="0">
                <a:solidFill>
                  <a:srgbClr val="FFFFFF"/>
                </a:solidFill>
                <a:effectLst>
                  <a:outerShdw blurRad="38100" dist="38100" dir="2700000" algn="tl">
                    <a:srgbClr val="000000">
                      <a:alpha val="43137"/>
                    </a:srgbClr>
                  </a:outerShdw>
                </a:effectLst>
              </a:rPr>
            </a:br>
            <a:r>
              <a:rPr lang="en-US" sz="2400" dirty="0" smtClean="0">
                <a:solidFill>
                  <a:srgbClr val="FFFFFF"/>
                </a:solidFill>
                <a:effectLst>
                  <a:outerShdw blurRad="38100" dist="38100" dir="2700000" algn="tl">
                    <a:srgbClr val="000000">
                      <a:alpha val="43137"/>
                    </a:srgbClr>
                  </a:outerShdw>
                </a:effectLst>
              </a:rPr>
              <a:t>Summerville</a:t>
            </a:r>
            <a:br>
              <a:rPr lang="en-US" sz="2400" dirty="0" smtClean="0">
                <a:solidFill>
                  <a:srgbClr val="FFFFFF"/>
                </a:solidFill>
                <a:effectLst>
                  <a:outerShdw blurRad="38100" dist="38100" dir="2700000" algn="tl">
                    <a:srgbClr val="000000">
                      <a:alpha val="43137"/>
                    </a:srgbClr>
                  </a:outerShdw>
                </a:effectLst>
              </a:rPr>
            </a:br>
            <a:r>
              <a:rPr lang="en-US" sz="2400" dirty="0" smtClean="0">
                <a:solidFill>
                  <a:srgbClr val="FFFFFF"/>
                </a:solidFill>
                <a:effectLst>
                  <a:outerShdw blurRad="38100" dist="38100" dir="2700000" algn="tl">
                    <a:srgbClr val="000000">
                      <a:alpha val="43137"/>
                    </a:srgbClr>
                  </a:outerShdw>
                </a:effectLst>
              </a:rPr>
              <a:t>MLS# </a:t>
            </a:r>
            <a:r>
              <a:rPr lang="en-US" sz="2400" dirty="0">
                <a:solidFill>
                  <a:srgbClr val="FFFFFF"/>
                </a:solidFill>
                <a:effectLst>
                  <a:outerShdw blurRad="38100" dist="38100" dir="2700000" algn="tl">
                    <a:srgbClr val="000000">
                      <a:alpha val="43137"/>
                    </a:srgbClr>
                  </a:outerShdw>
                </a:effectLst>
              </a:rPr>
              <a:t>1417378</a:t>
            </a:r>
            <a:r>
              <a:rPr lang="en-US" sz="2400" dirty="0" smtClean="0">
                <a:solidFill>
                  <a:srgbClr val="FFFFFF"/>
                </a:solidFill>
                <a:effectLst>
                  <a:outerShdw blurRad="38100" dist="38100" dir="2700000" algn="tl">
                    <a:srgbClr val="000000">
                      <a:alpha val="43137"/>
                    </a:srgbClr>
                  </a:outerShdw>
                </a:effectLst>
              </a:rPr>
              <a:t/>
            </a:r>
            <a:br>
              <a:rPr lang="en-US" sz="2400" dirty="0" smtClean="0">
                <a:solidFill>
                  <a:srgbClr val="FFFFFF"/>
                </a:solidFill>
                <a:effectLst>
                  <a:outerShdw blurRad="38100" dist="38100" dir="2700000" algn="tl">
                    <a:srgbClr val="000000">
                      <a:alpha val="43137"/>
                    </a:srgbClr>
                  </a:outerShdw>
                </a:effectLst>
              </a:rPr>
            </a:br>
            <a:r>
              <a:rPr lang="en-US" sz="2400" dirty="0" smtClean="0">
                <a:solidFill>
                  <a:srgbClr val="FFFFFF"/>
                </a:solidFill>
                <a:effectLst>
                  <a:outerShdw blurRad="38100" dist="38100" dir="2700000" algn="tl">
                    <a:srgbClr val="000000">
                      <a:alpha val="43137"/>
                    </a:srgbClr>
                  </a:outerShdw>
                </a:effectLst>
              </a:rPr>
              <a:t>$323,999</a:t>
            </a:r>
            <a:br>
              <a:rPr lang="en-US" sz="2400" dirty="0" smtClean="0">
                <a:solidFill>
                  <a:srgbClr val="FFFFFF"/>
                </a:solidFill>
                <a:effectLst>
                  <a:outerShdw blurRad="38100" dist="38100" dir="2700000" algn="tl">
                    <a:srgbClr val="000000">
                      <a:alpha val="43137"/>
                    </a:srgbClr>
                  </a:outerShdw>
                </a:effectLst>
              </a:rPr>
            </a:br>
            <a:r>
              <a:rPr lang="en-US" sz="2400" dirty="0" smtClean="0">
                <a:solidFill>
                  <a:srgbClr val="FFFFFF"/>
                </a:solidFill>
                <a:effectLst>
                  <a:outerShdw blurRad="38100" dist="38100" dir="2700000" algn="tl">
                    <a:srgbClr val="000000">
                      <a:alpha val="43137"/>
                    </a:srgbClr>
                  </a:outerShdw>
                </a:effectLst>
              </a:rPr>
              <a:t/>
            </a:r>
            <a:br>
              <a:rPr lang="en-US" sz="2400" dirty="0" smtClean="0">
                <a:solidFill>
                  <a:srgbClr val="FFFFFF"/>
                </a:solidFill>
                <a:effectLst>
                  <a:outerShdw blurRad="38100" dist="38100" dir="2700000" algn="tl">
                    <a:srgbClr val="000000">
                      <a:alpha val="43137"/>
                    </a:srgbClr>
                  </a:outerShdw>
                </a:effectLst>
              </a:rPr>
            </a:br>
            <a:r>
              <a:rPr lang="en-US" sz="1800" dirty="0" smtClean="0">
                <a:solidFill>
                  <a:srgbClr val="FFFFFF"/>
                </a:solidFill>
                <a:effectLst>
                  <a:outerShdw blurRad="38100" dist="38100" dir="2700000" algn="tl">
                    <a:srgbClr val="000000">
                      <a:alpha val="43137"/>
                    </a:srgbClr>
                  </a:outerShdw>
                </a:effectLst>
              </a:rPr>
              <a:t>3 Bedrooms | 2</a:t>
            </a:r>
            <a:r>
              <a:rPr lang="en-US" sz="1800" dirty="0" smtClean="0">
                <a:solidFill>
                  <a:srgbClr val="FFFFFF"/>
                </a:solidFill>
                <a:effectLst>
                  <a:outerShdw blurRad="38100" dist="38100" dir="2700000" algn="tl">
                    <a:srgbClr val="000000">
                      <a:alpha val="43137"/>
                    </a:srgbClr>
                  </a:outerShdw>
                </a:effectLst>
                <a:cs typeface="Arial"/>
              </a:rPr>
              <a:t>½</a:t>
            </a:r>
            <a:r>
              <a:rPr lang="en-US" sz="1800" dirty="0" smtClean="0">
                <a:solidFill>
                  <a:srgbClr val="FFFFFF"/>
                </a:solidFill>
                <a:effectLst>
                  <a:outerShdw blurRad="38100" dist="38100" dir="2700000" algn="tl">
                    <a:srgbClr val="000000">
                      <a:alpha val="43137"/>
                    </a:srgbClr>
                  </a:outerShdw>
                </a:effectLst>
              </a:rPr>
              <a:t> Baths</a:t>
            </a:r>
            <a:endParaRPr lang="en-US" sz="1800" dirty="0">
              <a:solidFill>
                <a:srgbClr val="FFFFFF"/>
              </a:solidFill>
              <a:effectLst>
                <a:outerShdw blurRad="38100" dist="38100" dir="2700000" algn="tl">
                  <a:srgbClr val="000000">
                    <a:alpha val="43137"/>
                  </a:srgbClr>
                </a:outerShdw>
              </a:effectLst>
            </a:endParaRPr>
          </a:p>
        </p:txBody>
      </p:sp>
      <p:sp>
        <p:nvSpPr>
          <p:cNvPr id="3" name="Subtitle 2"/>
          <p:cNvSpPr>
            <a:spLocks noGrp="1"/>
          </p:cNvSpPr>
          <p:nvPr>
            <p:ph type="subTitle" idx="1"/>
          </p:nvPr>
        </p:nvSpPr>
        <p:spPr>
          <a:xfrm>
            <a:off x="3886200" y="3352800"/>
            <a:ext cx="3124200" cy="5562600"/>
          </a:xfrm>
        </p:spPr>
        <p:txBody>
          <a:bodyPr anchor="ctr">
            <a:noAutofit/>
          </a:bodyPr>
          <a:lstStyle/>
          <a:p>
            <a:pPr algn="ctr"/>
            <a:r>
              <a:rPr lang="en-US" sz="1100" b="1" i="1" dirty="0"/>
              <a:t>PRICE REDUCED and MOVE IN READY!!! </a:t>
            </a:r>
            <a:r>
              <a:rPr lang="en-US" sz="1100" dirty="0"/>
              <a:t>Welcome to The Ponds. A Beautiful Master Planned Community sitting on a 1,100 acre preserve. This lovely David Weekly home is the Gunderson plan featuring an Open Floor plan, Amazing kitchen with abundant cabinet space, large granite island, upgraded tile back splash in the kitchen, Stainless Steel </a:t>
            </a:r>
            <a:r>
              <a:rPr lang="en-US" sz="1100" dirty="0" smtClean="0"/>
              <a:t>appliances, wood </a:t>
            </a:r>
            <a:r>
              <a:rPr lang="en-US" sz="1100" dirty="0"/>
              <a:t>floors throughout the main level, study /office, family room with a fireplace, Plantation Shutters and Crown Molding. Upstairs you will find a great loft area, space for movies, kids and entertainment. You will also find your owners retreat with a sitting area. The Master Bath has an oversized closet, separate tub and shower and dual sinks. This home also features 2 additional bedrooms and an oversized laundry room. You will enjoy your Summer evenings relaxing in your screen porch. This property also has an </a:t>
            </a:r>
            <a:r>
              <a:rPr lang="en-US" sz="1100" dirty="0" smtClean="0"/>
              <a:t>in-ground </a:t>
            </a:r>
            <a:r>
              <a:rPr lang="en-US" sz="1100" dirty="0"/>
              <a:t>sprinkler system. Corner lot and room for the kids to play in the back yard. Right around the corner is the farmhouse amenity center with the pool, picnic pavilion, amphitheater, open lots for the kids and dogs to play and miles and miles of walking trails through the LIVE OAKS. This development also hosts the YMCA. There is something for everyone. </a:t>
            </a:r>
            <a:endParaRPr lang="en-US" sz="1100" dirty="0" smtClean="0"/>
          </a:p>
          <a:p>
            <a:pPr algn="ctr"/>
            <a:r>
              <a:rPr lang="en-US" sz="1100" i="1" dirty="0" smtClean="0"/>
              <a:t>No </a:t>
            </a:r>
            <a:r>
              <a:rPr lang="en-US" sz="1100" i="1" dirty="0"/>
              <a:t>need to wait on new construction, this home is READY and WAITING ON YOU to come home.</a:t>
            </a: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86359" y="76200"/>
            <a:ext cx="3533165" cy="2649873"/>
          </a:xfrm>
          <a:prstGeom prst="rect">
            <a:avLst/>
          </a:prstGeom>
          <a:ln>
            <a:noFill/>
          </a:ln>
          <a:effectLst>
            <a:softEdge rad="112500"/>
          </a:effectLst>
        </p:spPr>
      </p:pic>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746250" y="8665494"/>
            <a:ext cx="1485900" cy="1114425"/>
          </a:xfrm>
          <a:prstGeom prst="rect">
            <a:avLst/>
          </a:prstGeom>
          <a:ln>
            <a:noFill/>
          </a:ln>
          <a:effectLst>
            <a:softEdge rad="112500"/>
          </a:effectLst>
        </p:spPr>
      </p:pic>
      <p:pic>
        <p:nvPicPr>
          <p:cNvPr id="7" name="Picture 6"/>
          <p:cNvPicPr>
            <a:picLocks noChangeAspect="1"/>
          </p:cNvPicPr>
          <p:nvPr/>
        </p:nvPicPr>
        <p:blipFill rotWithShape="1">
          <a:blip r:embed="rId4" cstate="print">
            <a:extLst>
              <a:ext uri="{28A0092B-C50C-407E-A947-70E740481C1C}">
                <a14:useLocalDpi xmlns:a14="http://schemas.microsoft.com/office/drawing/2010/main" val="0"/>
              </a:ext>
            </a:extLst>
          </a:blip>
          <a:srcRect r="43869"/>
          <a:stretch/>
        </p:blipFill>
        <p:spPr>
          <a:xfrm>
            <a:off x="2975141" y="8820157"/>
            <a:ext cx="834859" cy="1115499"/>
          </a:xfrm>
          <a:prstGeom prst="rect">
            <a:avLst/>
          </a:prstGeom>
          <a:ln>
            <a:noFill/>
          </a:ln>
          <a:effectLst>
            <a:softEdge rad="112500"/>
          </a:effectLst>
        </p:spPr>
      </p:pic>
      <p:pic>
        <p:nvPicPr>
          <p:cNvPr id="9" name="Picture 8"/>
          <p:cNvPicPr>
            <a:picLocks noChangeAspect="1"/>
          </p:cNvPicPr>
          <p:nvPr/>
        </p:nvPicPr>
        <p:blipFill rotWithShape="1">
          <a:blip r:embed="rId5" cstate="print">
            <a:extLst>
              <a:ext uri="{28A0092B-C50C-407E-A947-70E740481C1C}">
                <a14:useLocalDpi xmlns:a14="http://schemas.microsoft.com/office/drawing/2010/main" val="0"/>
              </a:ext>
            </a:extLst>
          </a:blip>
          <a:srcRect r="14708"/>
          <a:stretch/>
        </p:blipFill>
        <p:spPr>
          <a:xfrm>
            <a:off x="1283604" y="8811463"/>
            <a:ext cx="1288343" cy="1132887"/>
          </a:xfrm>
          <a:prstGeom prst="rect">
            <a:avLst/>
          </a:prstGeom>
          <a:ln>
            <a:noFill/>
          </a:ln>
          <a:effectLst>
            <a:softEdge rad="112500"/>
          </a:effectLst>
        </p:spPr>
      </p:pic>
      <p:pic>
        <p:nvPicPr>
          <p:cNvPr id="10" name="Picture 9"/>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3803015" y="8665494"/>
            <a:ext cx="1485900" cy="1114425"/>
          </a:xfrm>
          <a:prstGeom prst="rect">
            <a:avLst/>
          </a:prstGeom>
          <a:ln>
            <a:noFill/>
          </a:ln>
          <a:effectLst>
            <a:softEdge rad="112500"/>
          </a:effectLst>
        </p:spPr>
      </p:pic>
      <p:pic>
        <p:nvPicPr>
          <p:cNvPr id="15" name="Picture 14"/>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3805995" y="7459516"/>
            <a:ext cx="1491860" cy="1118895"/>
          </a:xfrm>
          <a:prstGeom prst="rect">
            <a:avLst/>
          </a:prstGeom>
          <a:ln>
            <a:noFill/>
          </a:ln>
          <a:effectLst>
            <a:softEdge rad="112500"/>
          </a:effectLst>
        </p:spPr>
      </p:pic>
      <p:grpSp>
        <p:nvGrpSpPr>
          <p:cNvPr id="25" name="Group 24"/>
          <p:cNvGrpSpPr/>
          <p:nvPr/>
        </p:nvGrpSpPr>
        <p:grpSpPr>
          <a:xfrm>
            <a:off x="77918" y="5203223"/>
            <a:ext cx="3732082" cy="1393148"/>
            <a:chOff x="74770" y="4017052"/>
            <a:chExt cx="3732082" cy="1393148"/>
          </a:xfrm>
        </p:grpSpPr>
        <p:pic>
          <p:nvPicPr>
            <p:cNvPr id="13" name="Picture 12"/>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74770" y="4017052"/>
              <a:ext cx="1857531" cy="1393148"/>
            </a:xfrm>
            <a:prstGeom prst="rect">
              <a:avLst/>
            </a:prstGeom>
            <a:ln>
              <a:noFill/>
            </a:ln>
            <a:effectLst>
              <a:softEdge rad="112500"/>
            </a:effectLst>
          </p:spPr>
        </p:pic>
        <p:pic>
          <p:nvPicPr>
            <p:cNvPr id="16" name="Picture 15"/>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1971320" y="4025302"/>
              <a:ext cx="1835532" cy="1376648"/>
            </a:xfrm>
            <a:prstGeom prst="rect">
              <a:avLst/>
            </a:prstGeom>
            <a:ln>
              <a:noFill/>
            </a:ln>
            <a:effectLst>
              <a:softEdge rad="112500"/>
            </a:effectLst>
          </p:spPr>
        </p:pic>
      </p:grpSp>
      <p:grpSp>
        <p:nvGrpSpPr>
          <p:cNvPr id="26" name="Group 25"/>
          <p:cNvGrpSpPr/>
          <p:nvPr/>
        </p:nvGrpSpPr>
        <p:grpSpPr>
          <a:xfrm>
            <a:off x="70607" y="3269704"/>
            <a:ext cx="3739393" cy="1389888"/>
            <a:chOff x="70607" y="2817913"/>
            <a:chExt cx="3739393" cy="1389888"/>
          </a:xfrm>
        </p:grpSpPr>
        <p:pic>
          <p:nvPicPr>
            <p:cNvPr id="8" name="Picture 7"/>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1956816" y="2817913"/>
              <a:ext cx="1853184" cy="1389888"/>
            </a:xfrm>
            <a:prstGeom prst="rect">
              <a:avLst/>
            </a:prstGeom>
            <a:ln>
              <a:noFill/>
            </a:ln>
            <a:effectLst>
              <a:softEdge rad="112500"/>
            </a:effectLst>
          </p:spPr>
        </p:pic>
        <p:pic>
          <p:nvPicPr>
            <p:cNvPr id="17" name="Picture 16"/>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70607" y="2817913"/>
              <a:ext cx="1853184" cy="1389888"/>
            </a:xfrm>
            <a:prstGeom prst="rect">
              <a:avLst/>
            </a:prstGeom>
            <a:ln>
              <a:noFill/>
            </a:ln>
            <a:effectLst>
              <a:softEdge rad="112500"/>
            </a:effectLst>
          </p:spPr>
        </p:pic>
      </p:grpSp>
      <p:sp>
        <p:nvSpPr>
          <p:cNvPr id="18" name="Rectangle 17"/>
          <p:cNvSpPr/>
          <p:nvPr/>
        </p:nvSpPr>
        <p:spPr>
          <a:xfrm>
            <a:off x="4555497" y="9113965"/>
            <a:ext cx="2422637" cy="923330"/>
          </a:xfrm>
          <a:prstGeom prst="rect">
            <a:avLst/>
          </a:prstGeom>
        </p:spPr>
        <p:txBody>
          <a:bodyPr wrap="square" anchor="ctr">
            <a:spAutoFit/>
          </a:bodyPr>
          <a:lstStyle/>
          <a:p>
            <a:pPr algn="ctr"/>
            <a:r>
              <a:rPr lang="en-US" sz="1800" b="1" dirty="0">
                <a:solidFill>
                  <a:schemeClr val="bg1">
                    <a:lumMod val="20000"/>
                    <a:lumOff val="80000"/>
                  </a:schemeClr>
                </a:solidFill>
              </a:rPr>
              <a:t>Becky </a:t>
            </a:r>
            <a:r>
              <a:rPr lang="en-US" sz="1800" b="1" dirty="0" err="1" smtClean="0">
                <a:solidFill>
                  <a:schemeClr val="bg1">
                    <a:lumMod val="20000"/>
                    <a:lumOff val="80000"/>
                  </a:schemeClr>
                </a:solidFill>
              </a:rPr>
              <a:t>Eakle</a:t>
            </a:r>
            <a:endParaRPr lang="en-US" sz="1800" i="1" dirty="0">
              <a:solidFill>
                <a:schemeClr val="bg1">
                  <a:lumMod val="20000"/>
                  <a:lumOff val="80000"/>
                </a:schemeClr>
              </a:solidFill>
            </a:endParaRPr>
          </a:p>
          <a:p>
            <a:pPr algn="ctr"/>
            <a:r>
              <a:rPr lang="en-US" sz="1200" i="1" dirty="0">
                <a:solidFill>
                  <a:schemeClr val="bg1">
                    <a:lumMod val="20000"/>
                    <a:lumOff val="80000"/>
                  </a:schemeClr>
                </a:solidFill>
              </a:rPr>
              <a:t>ABR, CPDE, LMC, MRP, SFR </a:t>
            </a:r>
            <a:r>
              <a:rPr lang="en-US" sz="1200" dirty="0" smtClean="0">
                <a:solidFill>
                  <a:schemeClr val="bg1">
                    <a:lumMod val="20000"/>
                    <a:lumOff val="80000"/>
                  </a:schemeClr>
                </a:solidFill>
              </a:rPr>
              <a:t>(</a:t>
            </a:r>
            <a:r>
              <a:rPr lang="en-US" sz="1200" dirty="0" smtClean="0">
                <a:solidFill>
                  <a:schemeClr val="bg1">
                    <a:lumMod val="20000"/>
                    <a:lumOff val="80000"/>
                  </a:schemeClr>
                </a:solidFill>
              </a:rPr>
              <a:t>843) 475-4149 M</a:t>
            </a:r>
          </a:p>
          <a:p>
            <a:pPr algn="ctr"/>
            <a:r>
              <a:rPr lang="en-US" sz="1200" dirty="0">
                <a:hlinkClick r:id="rId12"/>
              </a:rPr>
              <a:t>becky.eakle@cbunited.com</a:t>
            </a:r>
            <a:endParaRPr lang="en-US" sz="1200" dirty="0">
              <a:solidFill>
                <a:schemeClr val="bg1">
                  <a:lumMod val="20000"/>
                  <a:lumOff val="80000"/>
                </a:schemeClr>
              </a:solidFill>
            </a:endParaRPr>
          </a:p>
        </p:txBody>
      </p:sp>
      <p:pic>
        <p:nvPicPr>
          <p:cNvPr id="19" name="Picture 18"/>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3886199" y="9229000"/>
            <a:ext cx="669298" cy="715350"/>
          </a:xfrm>
          <a:prstGeom prst="rect">
            <a:avLst/>
          </a:prstGeom>
        </p:spPr>
      </p:pic>
      <p:sp>
        <p:nvSpPr>
          <p:cNvPr id="20" name="Rectangle 19"/>
          <p:cNvSpPr/>
          <p:nvPr/>
        </p:nvSpPr>
        <p:spPr>
          <a:xfrm rot="5400000">
            <a:off x="2333655" y="4644480"/>
            <a:ext cx="10058403" cy="769441"/>
          </a:xfrm>
          <a:prstGeom prst="rect">
            <a:avLst/>
          </a:prstGeom>
        </p:spPr>
        <p:txBody>
          <a:bodyPr wrap="square">
            <a:spAutoFit/>
          </a:bodyPr>
          <a:lstStyle/>
          <a:p>
            <a:pPr algn="ctr"/>
            <a:r>
              <a:rPr lang="en-US" sz="4400" i="1" dirty="0">
                <a:solidFill>
                  <a:srgbClr val="FFFF00"/>
                </a:solidFill>
                <a:effectLst>
                  <a:outerShdw blurRad="38100" dist="38100" dir="2700000" algn="tl">
                    <a:srgbClr val="000000">
                      <a:alpha val="43137"/>
                    </a:srgbClr>
                  </a:outerShdw>
                </a:effectLst>
              </a:rPr>
              <a:t>$1,000 Agent Summer Bonus</a:t>
            </a:r>
          </a:p>
        </p:txBody>
      </p:sp>
      <p:pic>
        <p:nvPicPr>
          <p:cNvPr id="21" name="Picture 20"/>
          <p:cNvPicPr>
            <a:picLocks noChangeAspect="1"/>
          </p:cNvPicPr>
          <p:nvPr/>
        </p:nvPicPr>
        <p:blipFill>
          <a:blip r:embed="rId14">
            <a:extLst>
              <a:ext uri="{28A0092B-C50C-407E-A947-70E740481C1C}">
                <a14:useLocalDpi xmlns:a14="http://schemas.microsoft.com/office/drawing/2010/main" val="0"/>
              </a:ext>
            </a:extLst>
          </a:blip>
          <a:stretch>
            <a:fillRect/>
          </a:stretch>
        </p:blipFill>
        <p:spPr>
          <a:xfrm>
            <a:off x="7029100" y="9384278"/>
            <a:ext cx="667512" cy="382707"/>
          </a:xfrm>
          <a:prstGeom prst="rect">
            <a:avLst/>
          </a:prstGeom>
        </p:spPr>
      </p:pic>
      <p:pic>
        <p:nvPicPr>
          <p:cNvPr id="12" name="Picture 11"/>
          <p:cNvPicPr>
            <a:picLocks noChangeAspect="1"/>
          </p:cNvPicPr>
          <p:nvPr/>
        </p:nvPicPr>
        <p:blipFill rotWithShape="1">
          <a:blip r:embed="rId15" cstate="print">
            <a:extLst>
              <a:ext uri="{28A0092B-C50C-407E-A947-70E740481C1C}">
                <a14:useLocalDpi xmlns:a14="http://schemas.microsoft.com/office/drawing/2010/main" val="0"/>
              </a:ext>
            </a:extLst>
          </a:blip>
          <a:srcRect r="50000"/>
          <a:stretch/>
        </p:blipFill>
        <p:spPr>
          <a:xfrm>
            <a:off x="-1447800" y="7138599"/>
            <a:ext cx="792704" cy="1127830"/>
          </a:xfrm>
          <a:prstGeom prst="rect">
            <a:avLst/>
          </a:prstGeom>
          <a:ln>
            <a:noFill/>
          </a:ln>
          <a:effectLst>
            <a:softEdge rad="112500"/>
          </a:effectLst>
        </p:spPr>
      </p:pic>
      <p:grpSp>
        <p:nvGrpSpPr>
          <p:cNvPr id="27" name="Group 26"/>
          <p:cNvGrpSpPr/>
          <p:nvPr/>
        </p:nvGrpSpPr>
        <p:grpSpPr>
          <a:xfrm>
            <a:off x="77918" y="7145752"/>
            <a:ext cx="3732083" cy="1125024"/>
            <a:chOff x="77918" y="7137881"/>
            <a:chExt cx="3732083" cy="1125024"/>
          </a:xfrm>
        </p:grpSpPr>
        <p:pic>
          <p:nvPicPr>
            <p:cNvPr id="5" name="Picture 4"/>
            <p:cNvPicPr>
              <a:picLocks noChangeAspect="1"/>
            </p:cNvPicPr>
            <p:nvPr/>
          </p:nvPicPr>
          <p:blipFill rotWithShape="1">
            <a:blip r:embed="rId16" cstate="print">
              <a:extLst>
                <a:ext uri="{28A0092B-C50C-407E-A947-70E740481C1C}">
                  <a14:useLocalDpi xmlns:a14="http://schemas.microsoft.com/office/drawing/2010/main" val="0"/>
                </a:ext>
              </a:extLst>
            </a:blip>
            <a:srcRect r="49153"/>
            <a:stretch/>
          </p:blipFill>
          <p:spPr>
            <a:xfrm>
              <a:off x="77918" y="7138418"/>
              <a:ext cx="762000" cy="1123950"/>
            </a:xfrm>
            <a:prstGeom prst="rect">
              <a:avLst/>
            </a:prstGeom>
            <a:ln>
              <a:noFill/>
            </a:ln>
            <a:effectLst>
              <a:softEdge rad="112500"/>
            </a:effectLst>
          </p:spPr>
        </p:pic>
        <p:pic>
          <p:nvPicPr>
            <p:cNvPr id="11" name="Picture 10"/>
            <p:cNvPicPr>
              <a:picLocks noChangeAspect="1"/>
            </p:cNvPicPr>
            <p:nvPr/>
          </p:nvPicPr>
          <p:blipFill rotWithShape="1">
            <a:blip r:embed="rId17" cstate="print">
              <a:extLst>
                <a:ext uri="{28A0092B-C50C-407E-A947-70E740481C1C}">
                  <a14:useLocalDpi xmlns:a14="http://schemas.microsoft.com/office/drawing/2010/main" val="0"/>
                </a:ext>
              </a:extLst>
            </a:blip>
            <a:srcRect r="44285"/>
            <a:stretch/>
          </p:blipFill>
          <p:spPr>
            <a:xfrm>
              <a:off x="2928890" y="7137881"/>
              <a:ext cx="881111" cy="1125024"/>
            </a:xfrm>
            <a:prstGeom prst="rect">
              <a:avLst/>
            </a:prstGeom>
            <a:ln>
              <a:noFill/>
            </a:ln>
            <a:effectLst>
              <a:softEdge rad="112500"/>
            </a:effectLst>
          </p:spPr>
        </p:pic>
        <p:pic>
          <p:nvPicPr>
            <p:cNvPr id="22" name="Picture 21"/>
            <p:cNvPicPr>
              <a:picLocks noChangeAspect="1"/>
            </p:cNvPicPr>
            <p:nvPr/>
          </p:nvPicPr>
          <p:blipFill rotWithShape="1">
            <a:blip r:embed="rId18" cstate="print">
              <a:extLst>
                <a:ext uri="{28A0092B-C50C-407E-A947-70E740481C1C}">
                  <a14:useLocalDpi xmlns:a14="http://schemas.microsoft.com/office/drawing/2010/main" val="0"/>
                </a:ext>
              </a:extLst>
            </a:blip>
            <a:srcRect r="45148"/>
            <a:stretch/>
          </p:blipFill>
          <p:spPr>
            <a:xfrm>
              <a:off x="949172" y="7137881"/>
              <a:ext cx="867465" cy="1125024"/>
            </a:xfrm>
            <a:prstGeom prst="rect">
              <a:avLst/>
            </a:prstGeom>
            <a:ln>
              <a:noFill/>
            </a:ln>
            <a:effectLst>
              <a:softEdge rad="112500"/>
            </a:effectLst>
          </p:spPr>
        </p:pic>
        <p:pic>
          <p:nvPicPr>
            <p:cNvPr id="23" name="Picture 22"/>
            <p:cNvPicPr>
              <a:picLocks noChangeAspect="1"/>
            </p:cNvPicPr>
            <p:nvPr/>
          </p:nvPicPr>
          <p:blipFill rotWithShape="1">
            <a:blip r:embed="rId19" cstate="print">
              <a:extLst>
                <a:ext uri="{28A0092B-C50C-407E-A947-70E740481C1C}">
                  <a14:useLocalDpi xmlns:a14="http://schemas.microsoft.com/office/drawing/2010/main" val="0"/>
                </a:ext>
              </a:extLst>
            </a:blip>
            <a:srcRect r="43486"/>
            <a:stretch/>
          </p:blipFill>
          <p:spPr>
            <a:xfrm>
              <a:off x="1925891" y="7137881"/>
              <a:ext cx="893744" cy="1125024"/>
            </a:xfrm>
            <a:prstGeom prst="rect">
              <a:avLst/>
            </a:prstGeom>
            <a:ln>
              <a:noFill/>
            </a:ln>
            <a:effectLst>
              <a:softEdge rad="112500"/>
            </a:effectLst>
          </p:spPr>
        </p:pic>
      </p:grpSp>
      <p:pic>
        <p:nvPicPr>
          <p:cNvPr id="24" name="Picture 23"/>
          <p:cNvPicPr>
            <a:picLocks noChangeAspect="1"/>
          </p:cNvPicPr>
          <p:nvPr/>
        </p:nvPicPr>
        <p:blipFill rotWithShape="1">
          <a:blip r:embed="rId20" cstate="print">
            <a:extLst>
              <a:ext uri="{28A0092B-C50C-407E-A947-70E740481C1C}">
                <a14:useLocalDpi xmlns:a14="http://schemas.microsoft.com/office/drawing/2010/main" val="0"/>
              </a:ext>
            </a:extLst>
          </a:blip>
          <a:srcRect r="46045"/>
          <a:stretch/>
        </p:blipFill>
        <p:spPr>
          <a:xfrm>
            <a:off x="77918" y="8820157"/>
            <a:ext cx="802491" cy="1115499"/>
          </a:xfrm>
          <a:prstGeom prst="rect">
            <a:avLst/>
          </a:prstGeom>
          <a:ln>
            <a:noFill/>
          </a:ln>
          <a:effectLst>
            <a:softEdge rad="112500"/>
          </a:effectLst>
        </p:spPr>
      </p:pic>
    </p:spTree>
    <p:extLst>
      <p:ext uri="{BB962C8B-B14F-4D97-AF65-F5344CB8AC3E}">
        <p14:creationId xmlns:p14="http://schemas.microsoft.com/office/powerpoint/2010/main" val="325265284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ustin">
  <a:themeElements>
    <a:clrScheme name="Custom 2">
      <a:dk1>
        <a:srgbClr val="172B4B"/>
      </a:dk1>
      <a:lt1>
        <a:srgbClr val="567292"/>
      </a:lt1>
      <a:dk2>
        <a:srgbClr val="2F5897"/>
      </a:dk2>
      <a:lt2>
        <a:srgbClr val="172B4B"/>
      </a:lt2>
      <a:accent1>
        <a:srgbClr val="6076B4"/>
      </a:accent1>
      <a:accent2>
        <a:srgbClr val="9C5252"/>
      </a:accent2>
      <a:accent3>
        <a:srgbClr val="E68422"/>
      </a:accent3>
      <a:accent4>
        <a:srgbClr val="846648"/>
      </a:accent4>
      <a:accent5>
        <a:srgbClr val="63891F"/>
      </a:accent5>
      <a:accent6>
        <a:srgbClr val="758085"/>
      </a:accent6>
      <a:hlink>
        <a:srgbClr val="3399FF"/>
      </a:hlink>
      <a:folHlink>
        <a:srgbClr val="B2B2B2"/>
      </a:folHlink>
    </a:clrScheme>
    <a:fontScheme name="Austin">
      <a:maj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Austin">
      <a:fillStyleLst>
        <a:solidFill>
          <a:schemeClr val="phClr"/>
        </a:solidFill>
        <a:gradFill rotWithShape="1">
          <a:gsLst>
            <a:gs pos="0">
              <a:schemeClr val="phClr">
                <a:tint val="20000"/>
                <a:satMod val="180000"/>
                <a:lumMod val="98000"/>
              </a:schemeClr>
            </a:gs>
            <a:gs pos="40000">
              <a:schemeClr val="phClr">
                <a:tint val="30000"/>
                <a:satMod val="260000"/>
                <a:lumMod val="84000"/>
              </a:schemeClr>
            </a:gs>
            <a:gs pos="100000">
              <a:schemeClr val="phClr">
                <a:tint val="100000"/>
                <a:satMod val="110000"/>
                <a:lumMod val="100000"/>
              </a:schemeClr>
            </a:gs>
          </a:gsLst>
          <a:lin ang="5040000" scaled="1"/>
        </a:gradFill>
        <a:gradFill rotWithShape="1">
          <a:gsLst>
            <a:gs pos="0">
              <a:schemeClr val="phClr"/>
            </a:gs>
            <a:gs pos="100000">
              <a:schemeClr val="phClr">
                <a:shade val="75000"/>
                <a:satMod val="120000"/>
                <a:lumMod val="9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scene3d>
            <a:camera prst="orthographicFront">
              <a:rot lat="0" lon="0" rev="0"/>
            </a:camera>
            <a:lightRig rig="threePt" dir="tl">
              <a:rot lat="0" lon="0" rev="20400000"/>
            </a:lightRig>
          </a:scene3d>
          <a:sp3d>
            <a:bevelT w="50800" h="12700" prst="softRound"/>
          </a:sp3d>
        </a:effectStyle>
        <a:effectStyle>
          <a:effectLst>
            <a:outerShdw blurRad="44450" dist="50800" dir="5400000" sx="96000" rotWithShape="0">
              <a:srgbClr val="000000">
                <a:alpha val="34000"/>
              </a:srgbClr>
            </a:outerShdw>
          </a:effectLst>
          <a:scene3d>
            <a:camera prst="orthographicFront">
              <a:rot lat="0" lon="0" rev="0"/>
            </a:camera>
            <a:lightRig rig="threePt" dir="tl">
              <a:rot lat="0" lon="0" rev="20400000"/>
            </a:lightRig>
          </a:scene3d>
          <a:sp3d contourW="15875" prstMaterial="metal">
            <a:bevelT w="101600" h="25400" prst="softRound"/>
            <a:contourClr>
              <a:schemeClr val="phClr">
                <a:shade val="30000"/>
              </a:schemeClr>
            </a:contourClr>
          </a:sp3d>
        </a:effectStyle>
      </a:effectStyleLst>
      <a:bgFillStyleLst>
        <a:solidFill>
          <a:schemeClr val="phClr"/>
        </a:solidFill>
        <a:gradFill rotWithShape="1">
          <a:gsLst>
            <a:gs pos="0">
              <a:schemeClr val="phClr">
                <a:shade val="94000"/>
                <a:satMod val="114000"/>
                <a:lumMod val="96000"/>
              </a:schemeClr>
            </a:gs>
            <a:gs pos="62000">
              <a:schemeClr val="phClr">
                <a:tint val="92000"/>
                <a:shade val="66000"/>
                <a:satMod val="110000"/>
                <a:lumMod val="80000"/>
              </a:schemeClr>
            </a:gs>
            <a:gs pos="100000">
              <a:schemeClr val="phClr">
                <a:tint val="89000"/>
                <a:shade val="62000"/>
                <a:satMod val="110000"/>
                <a:lumMod val="72000"/>
              </a:schemeClr>
            </a:gs>
          </a:gsLst>
          <a:lin ang="5400000" scaled="0"/>
        </a:gradFill>
        <a:blipFill rotWithShape="1">
          <a:blip xmlns:r="http://schemas.openxmlformats.org/officeDocument/2006/relationships" r:embed="rId1">
            <a:duotone>
              <a:schemeClr val="phClr">
                <a:tint val="80000"/>
                <a:shade val="58000"/>
              </a:schemeClr>
              <a:schemeClr val="phClr">
                <a:tint val="73000"/>
                <a:shade val="68000"/>
                <a:satMod val="150000"/>
              </a:schemeClr>
            </a:duotone>
          </a:blip>
          <a:tile tx="0" ty="0" sx="100000" sy="10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Austin</Template>
  <TotalTime>33</TotalTime>
  <Words>275</Words>
  <Application>Microsoft Office PowerPoint</Application>
  <PresentationFormat>Custom</PresentationFormat>
  <Paragraphs>7</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Austin</vt:lpstr>
      <vt:lpstr>190 Bateaux Dr  The Ponds Summerville MLS# 1417378 $323,999  3 Bedrooms | 2½ Baths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2601 Coral Vine Ct Seaside Farms Mt Pleasant MLS# 1412872 $475,000</dc:title>
  <dc:creator>CVH360</dc:creator>
  <cp:lastModifiedBy>atp1313@gmail.com</cp:lastModifiedBy>
  <cp:revision>7</cp:revision>
  <dcterms:created xsi:type="dcterms:W3CDTF">2006-08-16T00:00:00Z</dcterms:created>
  <dcterms:modified xsi:type="dcterms:W3CDTF">2014-07-10T19:57:44Z</dcterms:modified>
</cp:coreProperties>
</file>