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hyperlink" Target="mailto:shir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4" b="6944"/>
          <a:stretch/>
        </p:blipFill>
        <p:spPr bwMode="auto">
          <a:xfrm>
            <a:off x="1" y="1"/>
            <a:ext cx="8229598" cy="4724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065815"/>
            <a:ext cx="8229599" cy="65858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86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190 Barons Drive</a:t>
            </a:r>
          </a:p>
          <a:p>
            <a:pPr algn="ctr"/>
            <a:r>
              <a:rPr lang="en-US" sz="1414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Grand Bees | Charleston, SC 29414 | MLS# 25030469 | $519,000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62403" y="57090"/>
            <a:ext cx="81047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Have You Seen This One?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692207" y="1391850"/>
            <a:ext cx="179614" cy="282971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1357" y="9771017"/>
            <a:ext cx="6106886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Shira Zano  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shira@mattoneillteam.com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  843-402-8826</a:t>
            </a:r>
          </a:p>
        </p:txBody>
      </p:sp>
      <p:sp>
        <p:nvSpPr>
          <p:cNvPr id="2" name="Rectangle 1"/>
          <p:cNvSpPr/>
          <p:nvPr/>
        </p:nvSpPr>
        <p:spPr>
          <a:xfrm>
            <a:off x="-2006110" y="239486"/>
            <a:ext cx="1778051" cy="38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86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1886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864150"/>
            <a:ext cx="8229600" cy="3822650"/>
          </a:xfrm>
          <a:prstGeom prst="rect">
            <a:avLst/>
          </a:prstGeom>
        </p:spPr>
        <p:txBody>
          <a:bodyPr wrap="square" numCol="2" anchor="ctr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0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Charleston single style home on a spacious lot with double front porches and the groomed, landscaped yard. This move-in ready home is a must-see!</a:t>
            </a:r>
          </a:p>
          <a:p>
            <a:pPr algn="ctr">
              <a:spcAft>
                <a:spcPts val="600"/>
              </a:spcAft>
            </a:pP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10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Ground Floor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Bright, open floor plan enhanced by luxury vinyl plank flooring, tall ceilings, and abundant natural light.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Well-appointed kitchen with white shaker cabinetry, stainless steel appliances including a double oven and gas cooktop with range hood, gleaming countertops, a large island with seating, and a pantry with wooden shelving, opens to the dining area with views of the fenced backyard beyond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Screened porch offers a peaceful place to enjoy the outdoors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Newly poured concrete pad perfect for grilling and entertaining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Detached garage, which features insulated walls, an epoxy-coated floor, and additional storage</a:t>
            </a:r>
          </a:p>
          <a:p>
            <a:pPr algn="ctr">
              <a:spcAft>
                <a:spcPts val="600"/>
              </a:spcAft>
            </a:pP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endParaRPr lang="en-US" sz="1000" b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endParaRPr lang="en-US" sz="1000" b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10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Upstairs</a:t>
            </a: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Lovely primary bedroom offers private access to the second-floor porch, a custom walk-in closet, and a luxurious ensuite bath with dual vanities, a freestanding tub, and a frameless step-in shower.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Two additional bedrooms + full bathroom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Extensive custom organization and storage throughout</a:t>
            </a:r>
          </a:p>
          <a:p>
            <a:pPr algn="ctr">
              <a:spcAft>
                <a:spcPts val="600"/>
              </a:spcAft>
            </a:pP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en-US" sz="10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Grand Bees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Community offers a swimming pool &amp; less than one mile from bees landing recreation center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1.4 miles from the shopping and dining options at West Ashley Circle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4.3 miles from bon secours St. Francis hospital and I-526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10 miles from downtown Charleston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10.5 miles from Charleston International Airport.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Listing agent is owner</a:t>
            </a:r>
          </a:p>
          <a:p>
            <a:pPr algn="ctr">
              <a:spcAft>
                <a:spcPts val="600"/>
              </a:spcAft>
            </a:pPr>
            <a:endParaRPr lang="en-US" sz="10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5100536"/>
            <a:ext cx="1436914" cy="955548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5882802"/>
            <a:ext cx="1436914" cy="955548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260" y="8601674"/>
            <a:ext cx="1644205" cy="1097279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16218" y="8601674"/>
            <a:ext cx="1644205" cy="1097279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21278" y="8601674"/>
            <a:ext cx="1645920" cy="1097280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69176" y="8601674"/>
            <a:ext cx="1644205" cy="109728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6665068"/>
            <a:ext cx="1436914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7447334"/>
            <a:ext cx="1436914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8229600"/>
            <a:ext cx="1436914" cy="955548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D49911E-DD8F-4FF5-9F84-48DCA4629F2F}"/>
              </a:ext>
            </a:extLst>
          </p:cNvPr>
          <p:cNvSpPr/>
          <p:nvPr/>
        </p:nvSpPr>
        <p:spPr>
          <a:xfrm>
            <a:off x="-4580513" y="825962"/>
            <a:ext cx="433975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Happy Hour Broker Open House Friday, Nov 22 from 3-5</a:t>
            </a:r>
          </a:p>
          <a:p>
            <a:endParaRPr lang="en-US" sz="22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$100 Gift Card</a:t>
            </a:r>
            <a:b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Giveaway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A4A91DC-5C1E-4F39-8E5D-0D833B6C64BA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29632" y="3314457"/>
            <a:ext cx="1436914" cy="7145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A85CA8-626F-506D-CC92-44F28D386E82}"/>
              </a:ext>
            </a:extLst>
          </p:cNvPr>
          <p:cNvSpPr txBox="1"/>
          <p:nvPr/>
        </p:nvSpPr>
        <p:spPr>
          <a:xfrm>
            <a:off x="228599" y="8272790"/>
            <a:ext cx="77724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i="1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*Ask about the possibility of receiving reduction in interest rate and free refi.* 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303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2026-01-15T17:19:55Z</dcterms:modified>
</cp:coreProperties>
</file>