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1137488"/>
          </a:xfrm>
        </p:spPr>
        <p:txBody>
          <a:bodyPr anchor="t">
            <a:noAutofit/>
          </a:bodyPr>
          <a:lstStyle/>
          <a:p>
            <a:r>
              <a:rPr lang="en-US" sz="3200" spc="300" dirty="0" smtClean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Recognize A Good Deal</a:t>
            </a:r>
            <a:br>
              <a:rPr lang="en-US" sz="3200" spc="300" dirty="0" smtClean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spc="300" dirty="0" smtClean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 See One?</a:t>
            </a:r>
            <a:endParaRPr lang="en-US" sz="3200" i="1" spc="300" dirty="0">
              <a:ln w="6350">
                <a:noFill/>
                <a:prstDash val="solid"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490" y="1502794"/>
            <a:ext cx="2978116" cy="223358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17003" y="3776899"/>
            <a:ext cx="7285091" cy="925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1912 </a:t>
            </a:r>
            <a:r>
              <a:rPr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Smokerise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Way</a:t>
            </a:r>
            <a:b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Planters Pointe ~ Mt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Pleasant, SC 29466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03946"/>
            <a:ext cx="1908376" cy="143128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03" y="4700528"/>
            <a:ext cx="7285091" cy="3643371"/>
          </a:xfrm>
        </p:spPr>
        <p:txBody>
          <a:bodyPr>
            <a:noAutofit/>
          </a:bodyPr>
          <a:lstStyle/>
          <a:p>
            <a:r>
              <a:rPr lang="en-US" sz="1300" b="1" dirty="0">
                <a:solidFill>
                  <a:schemeClr val="tx1"/>
                </a:solidFill>
              </a:rPr>
              <a:t>AN INCREDIBLE OPPORTUNITY IS AVAILABLE FOR A SHORT TIME. THIS AWESOME HOME CAN BE PUCHASED IN ITS CURRENT "AS IS" CONDITION FOR $341,500.00. THE PRICE WILL INCREASE TO $367,000.00 WHEN RENOVATIONS COMMENCE.</a:t>
            </a:r>
          </a:p>
          <a:p>
            <a:r>
              <a:rPr lang="en-US" sz="1300" dirty="0" smtClean="0">
                <a:solidFill>
                  <a:schemeClr val="tx1"/>
                </a:solidFill>
              </a:rPr>
              <a:t>An </a:t>
            </a:r>
            <a:r>
              <a:rPr lang="en-US" sz="1300" dirty="0">
                <a:solidFill>
                  <a:schemeClr val="tx1"/>
                </a:solidFill>
              </a:rPr>
              <a:t>Amazing fully detached 2 story home that is situated on a quiet tree-lined street and surrounded by a large private fenced yard. Upon completion of renovations</a:t>
            </a:r>
            <a:r>
              <a:rPr lang="en-US" sz="1300" dirty="0" smtClean="0">
                <a:solidFill>
                  <a:schemeClr val="tx1"/>
                </a:solidFill>
              </a:rPr>
              <a:t>:</a:t>
            </a:r>
            <a:endParaRPr lang="en-US" sz="1300" dirty="0">
              <a:solidFill>
                <a:schemeClr val="tx1"/>
              </a:solidFill>
            </a:endParaRPr>
          </a:p>
          <a:p>
            <a:r>
              <a:rPr lang="en-US" sz="1300" dirty="0">
                <a:solidFill>
                  <a:schemeClr val="tx1"/>
                </a:solidFill>
              </a:rPr>
              <a:t>This Remarkable freshly painted home with new wall to wall carpet offers a Dramatic entry foyer with 18+ ft. ceilings, 3 large bedrooms </a:t>
            </a:r>
            <a:r>
              <a:rPr lang="en-US" sz="1300" dirty="0" smtClean="0">
                <a:solidFill>
                  <a:schemeClr val="tx1"/>
                </a:solidFill>
              </a:rPr>
              <a:t>upstairs including </a:t>
            </a:r>
            <a:r>
              <a:rPr lang="en-US" sz="1300" dirty="0">
                <a:solidFill>
                  <a:schemeClr val="tx1"/>
                </a:solidFill>
              </a:rPr>
              <a:t>the FROG. There are several large rooms with selected wood flooring on the main floor including the spacious master bedroom suite </a:t>
            </a:r>
            <a:r>
              <a:rPr lang="en-US" sz="1300" dirty="0" smtClean="0">
                <a:solidFill>
                  <a:schemeClr val="tx1"/>
                </a:solidFill>
              </a:rPr>
              <a:t>that offers </a:t>
            </a:r>
            <a:r>
              <a:rPr lang="en-US" sz="1300" dirty="0">
                <a:solidFill>
                  <a:schemeClr val="tx1"/>
                </a:solidFill>
              </a:rPr>
              <a:t>high vaulted ceilings, a huge walk-in closet and a private master bathroom with a relaxing soaking tub and a separate walk-in shower. </a:t>
            </a:r>
            <a:r>
              <a:rPr lang="en-US" sz="1300" dirty="0" smtClean="0">
                <a:solidFill>
                  <a:schemeClr val="tx1"/>
                </a:solidFill>
              </a:rPr>
              <a:t>The exciting</a:t>
            </a:r>
            <a:r>
              <a:rPr lang="en-US" sz="1300" dirty="0">
                <a:solidFill>
                  <a:schemeClr val="tx1"/>
                </a:solidFill>
              </a:rPr>
              <a:t>, freshly painted Great Room offers quality wood flooring, vaulted ceilings, a classic fireplace and large windows that provides </a:t>
            </a:r>
            <a:r>
              <a:rPr lang="en-US" sz="1300" dirty="0" smtClean="0">
                <a:solidFill>
                  <a:schemeClr val="tx1"/>
                </a:solidFill>
              </a:rPr>
              <a:t>remarkable views </a:t>
            </a:r>
            <a:r>
              <a:rPr lang="en-US" sz="1300" dirty="0">
                <a:solidFill>
                  <a:schemeClr val="tx1"/>
                </a:solidFill>
              </a:rPr>
              <a:t>of the fenced back yard and wooded area. The Distinctive Formal Dining room with vaulted ceilings and priceless wood flooring is </a:t>
            </a:r>
            <a:r>
              <a:rPr lang="en-US" sz="1300" dirty="0" smtClean="0">
                <a:solidFill>
                  <a:schemeClr val="tx1"/>
                </a:solidFill>
              </a:rPr>
              <a:t>perfectly positioned </a:t>
            </a:r>
            <a:r>
              <a:rPr lang="en-US" sz="1300" dirty="0">
                <a:solidFill>
                  <a:schemeClr val="tx1"/>
                </a:solidFill>
              </a:rPr>
              <a:t>adjacent to the Stylish Kitchen that is appointed with new granite counter tops, stainless appliances and wood </a:t>
            </a:r>
            <a:r>
              <a:rPr lang="en-US" sz="1300" dirty="0" smtClean="0">
                <a:solidFill>
                  <a:schemeClr val="tx1"/>
                </a:solidFill>
              </a:rPr>
              <a:t>flooring</a:t>
            </a:r>
            <a:r>
              <a:rPr lang="en-US" sz="1300" dirty="0">
                <a:solidFill>
                  <a:schemeClr val="tx1"/>
                </a:solidFill>
              </a:rPr>
              <a:t>. The </a:t>
            </a:r>
            <a:r>
              <a:rPr lang="en-US" sz="1300" dirty="0" smtClean="0">
                <a:solidFill>
                  <a:schemeClr val="tx1"/>
                </a:solidFill>
              </a:rPr>
              <a:t>Valuable breakfast </a:t>
            </a:r>
            <a:r>
              <a:rPr lang="en-US" sz="1300" dirty="0">
                <a:solidFill>
                  <a:schemeClr val="tx1"/>
                </a:solidFill>
              </a:rPr>
              <a:t>room is appointed with selected wood flooring, a vaulted ceiling and large windows that fills the room with natural light. There is a French door walkout to the patio and large private back yard that is perfect for outside entertaining and cook-outs... </a:t>
            </a:r>
            <a:endParaRPr lang="en-US" sz="1300" dirty="0">
              <a:solidFill>
                <a:schemeClr val="tx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921" y="1883958"/>
            <a:ext cx="1961680" cy="147125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135</TotalTime>
  <Words>289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Do You Recognize A Good Deal When You See One?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28</cp:revision>
  <dcterms:created xsi:type="dcterms:W3CDTF">2006-08-16T00:00:00Z</dcterms:created>
  <dcterms:modified xsi:type="dcterms:W3CDTF">2016-06-28T21:08:52Z</dcterms:modified>
</cp:coreProperties>
</file>