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643100" cy="17589500"/>
  <p:notesSz cx="14643100" cy="17589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082" y="-9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8232" y="5452745"/>
            <a:ext cx="12446635" cy="369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6465" y="9850120"/>
            <a:ext cx="10250170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2155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1196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800" y="0"/>
            <a:ext cx="14428800" cy="175837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615998" cy="102736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865" y="10547187"/>
            <a:ext cx="3304801" cy="3276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865" y="14269601"/>
            <a:ext cx="3304801" cy="2815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41661" y="14881587"/>
            <a:ext cx="1692000" cy="16848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0491" y="16739192"/>
            <a:ext cx="806400" cy="36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55" y="703580"/>
            <a:ext cx="13178790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155" y="4045585"/>
            <a:ext cx="13178790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8654" y="16358235"/>
            <a:ext cx="4685792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155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43032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derealestatellc.co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chrissychsrealtor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3521689" y="11561128"/>
            <a:ext cx="144145" cy="21145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50" spc="150" dirty="0">
                <a:solidFill>
                  <a:srgbClr val="444444"/>
                </a:solidFill>
                <a:latin typeface="Arial"/>
                <a:cs typeface="Arial"/>
              </a:rPr>
              <a:t>®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6126" y="14910927"/>
            <a:ext cx="2449830" cy="16562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35"/>
              </a:spcBef>
            </a:pPr>
            <a:r>
              <a:rPr sz="185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listed</a:t>
            </a:r>
            <a:r>
              <a:rPr sz="1850" spc="1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exclusively</a:t>
            </a:r>
            <a:r>
              <a:rPr sz="1850" spc="-3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by: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205"/>
              </a:spcBef>
            </a:pPr>
            <a:r>
              <a:rPr sz="1800" b="1" spc="-7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CHRISSY</a:t>
            </a:r>
            <a:r>
              <a:rPr sz="1800" b="1" spc="-85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STRICKLAND</a:t>
            </a:r>
            <a:endParaRPr sz="1800" dirty="0">
              <a:latin typeface="Aptos Display" panose="020B0004020202020204" pitchFamily="34" charset="0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25"/>
              </a:spcBef>
            </a:pPr>
            <a:r>
              <a:rPr sz="1850" spc="-45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843-906-</a:t>
            </a:r>
            <a:r>
              <a:rPr sz="1850" spc="-20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5553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en-US" sz="1200" spc="-10">
                <a:solidFill>
                  <a:srgbClr val="7A7A7A"/>
                </a:solidFill>
                <a:latin typeface="Aptos Display" panose="020B0004020202020204" pitchFamily="34" charset="0"/>
                <a:cs typeface="Arial"/>
                <a:hlinkClick r:id="rId2"/>
              </a:rPr>
              <a:t>chrissychsrealtor@gmail.com</a:t>
            </a:r>
            <a:r>
              <a:rPr lang="en-US" sz="1200" spc="-10">
                <a:solidFill>
                  <a:srgbClr val="7A7A7A"/>
                </a:solidFill>
                <a:latin typeface="Aptos Display" panose="020B0004020202020204" pitchFamily="34" charset="0"/>
                <a:cs typeface="Arial"/>
              </a:rPr>
              <a:t>  </a:t>
            </a:r>
            <a:r>
              <a:rPr lang="en-US" sz="1200" spc="-1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3"/>
              </a:rPr>
              <a:t>https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3"/>
              </a:rPr>
              <a:t>://residerealestatellc.com/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</a:rPr>
              <a:t> </a:t>
            </a:r>
            <a:endParaRPr sz="12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4950" y="10521536"/>
            <a:ext cx="5410200" cy="31726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sz="8800" spc="-20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Deep</a:t>
            </a:r>
            <a:r>
              <a:rPr sz="8800" spc="-6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 </a:t>
            </a:r>
            <a:r>
              <a:rPr sz="8800" spc="-1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Water</a:t>
            </a:r>
            <a:endParaRPr sz="8800" dirty="0">
              <a:latin typeface="P22 Marcel Script Pro" panose="02000000000000000000" pitchFamily="50" charset="0"/>
              <a:ea typeface="Rollerscript Smooth" panose="03050600040307000000" pitchFamily="66" charset="0"/>
              <a:cs typeface="Adobe Handwriting Tiffany"/>
            </a:endParaRPr>
          </a:p>
          <a:p>
            <a:pPr marR="5080" algn="ctr">
              <a:lnSpc>
                <a:spcPct val="100000"/>
              </a:lnSpc>
              <a:spcBef>
                <a:spcPts val="3510"/>
              </a:spcBef>
            </a:pPr>
            <a:r>
              <a:rPr sz="8800" spc="-185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Boaters</a:t>
            </a:r>
            <a:r>
              <a:rPr sz="8800" spc="-45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 </a:t>
            </a:r>
            <a:r>
              <a:rPr sz="8800" spc="-44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Dream</a:t>
            </a:r>
            <a:endParaRPr sz="8800" dirty="0">
              <a:latin typeface="P22 Marcel Script Pro" panose="02000000000000000000" pitchFamily="50" charset="0"/>
              <a:ea typeface="Rollerscript Smooth" panose="03050600040307000000" pitchFamily="66" charset="0"/>
              <a:cs typeface="Adobe Handwriting Tiffany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7AD342D-D338-86E5-5C20-E86A3B071DA7}"/>
              </a:ext>
            </a:extLst>
          </p:cNvPr>
          <p:cNvSpPr/>
          <p:nvPr/>
        </p:nvSpPr>
        <p:spPr>
          <a:xfrm>
            <a:off x="0" y="0"/>
            <a:ext cx="14690725" cy="1936750"/>
          </a:xfrm>
          <a:custGeom>
            <a:avLst/>
            <a:gdLst>
              <a:gd name="connsiteX0" fmla="*/ 0 w 14643100"/>
              <a:gd name="connsiteY0" fmla="*/ 1936750 h 1936750"/>
              <a:gd name="connsiteX1" fmla="*/ 0 w 14643100"/>
              <a:gd name="connsiteY1" fmla="*/ 0 h 1936750"/>
              <a:gd name="connsiteX2" fmla="*/ 14643100 w 14643100"/>
              <a:gd name="connsiteY2" fmla="*/ 1936750 h 1936750"/>
              <a:gd name="connsiteX3" fmla="*/ 0 w 14643100"/>
              <a:gd name="connsiteY3" fmla="*/ 1936750 h 1936750"/>
              <a:gd name="connsiteX0" fmla="*/ 0 w 14690725"/>
              <a:gd name="connsiteY0" fmla="*/ 1936750 h 1936750"/>
              <a:gd name="connsiteX1" fmla="*/ 0 w 14690725"/>
              <a:gd name="connsiteY1" fmla="*/ 0 h 1936750"/>
              <a:gd name="connsiteX2" fmla="*/ 14690725 w 14690725"/>
              <a:gd name="connsiteY2" fmla="*/ 12700 h 1936750"/>
              <a:gd name="connsiteX3" fmla="*/ 0 w 14690725"/>
              <a:gd name="connsiteY3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0725" h="1936750">
                <a:moveTo>
                  <a:pt x="0" y="1936750"/>
                </a:moveTo>
                <a:lnTo>
                  <a:pt x="0" y="0"/>
                </a:lnTo>
                <a:lnTo>
                  <a:pt x="14690725" y="1270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718184" y="382905"/>
            <a:ext cx="36601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314783"/>
                </a:solidFill>
                <a:latin typeface="Calibri"/>
                <a:cs typeface="Calibri"/>
              </a:rPr>
              <a:t>LISTED</a:t>
            </a:r>
            <a:r>
              <a:rPr sz="3100" spc="15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314783"/>
                </a:solidFill>
                <a:latin typeface="Calibri"/>
                <a:cs typeface="Calibri"/>
              </a:rPr>
              <a:t>AT</a:t>
            </a:r>
            <a:r>
              <a:rPr sz="3100" spc="10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314783"/>
                </a:solidFill>
                <a:latin typeface="Calibri"/>
                <a:cs typeface="Calibri"/>
              </a:rPr>
              <a:t>$4,944,000</a:t>
            </a:r>
            <a:endParaRPr sz="3300" dirty="0">
              <a:latin typeface="Calibri"/>
              <a:cs typeface="Calibri"/>
            </a:endParaRPr>
          </a:p>
        </p:txBody>
      </p:sp>
      <p:pic>
        <p:nvPicPr>
          <p:cNvPr id="15" name="Picture 14" descr="A house with a pool in the middle&#10;&#10;AI-generated content may be incorrect.">
            <a:extLst>
              <a:ext uri="{FF2B5EF4-FFF2-40B4-BE49-F238E27FC236}">
                <a16:creationId xmlns:a16="http://schemas.microsoft.com/office/drawing/2014/main" id="{F0FA76C8-3004-8026-B8EF-F0B7EBF7D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14794"/>
          <a:stretch/>
        </p:blipFill>
        <p:spPr>
          <a:xfrm>
            <a:off x="387350" y="6994525"/>
            <a:ext cx="3200400" cy="3220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D81C4-5E63-7E9C-CAD6-4AAA54263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/>
        </p:blipFill>
        <p:spPr>
          <a:xfrm>
            <a:off x="387350" y="10575925"/>
            <a:ext cx="3200400" cy="32207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92798-A85E-170D-AF12-DA197C83D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4735" r="12722" b="7727"/>
          <a:stretch/>
        </p:blipFill>
        <p:spPr>
          <a:xfrm>
            <a:off x="368300" y="14281150"/>
            <a:ext cx="3200400" cy="2819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3F414D-5DBA-CA1C-6B43-5BE340B10273}"/>
              </a:ext>
            </a:extLst>
          </p:cNvPr>
          <p:cNvSpPr/>
          <p:nvPr/>
        </p:nvSpPr>
        <p:spPr>
          <a:xfrm>
            <a:off x="4044950" y="14227282"/>
            <a:ext cx="5410200" cy="3200400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44950" y="14641349"/>
            <a:ext cx="54102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PROPERTY</a:t>
            </a:r>
            <a:r>
              <a:rPr lang="en-US"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 </a:t>
            </a:r>
            <a:r>
              <a:rPr sz="3500" b="1" spc="-13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FEATURES</a:t>
            </a:r>
            <a:endParaRPr sz="3500" dirty="0">
              <a:latin typeface="Aptos Display" panose="020B0004020202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6936" y="15354073"/>
            <a:ext cx="3124200" cy="144167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4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Bedrooms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5.5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Bathrooms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5500</a:t>
            </a:r>
            <a:r>
              <a:rPr sz="1700" spc="-9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8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Sq</a:t>
            </a:r>
            <a:r>
              <a:rPr sz="1700" spc="-3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5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ft </a:t>
            </a:r>
            <a:endParaRPr lang="en-US" sz="1700" spc="50" dirty="0">
              <a:solidFill>
                <a:srgbClr val="D6E9F3"/>
              </a:solidFill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Deep</a:t>
            </a:r>
            <a:r>
              <a:rPr sz="1700" spc="-1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Water </a:t>
            </a: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Cul</a:t>
            </a:r>
            <a:r>
              <a:rPr sz="1700" spc="-90" dirty="0">
                <a:solidFill>
                  <a:srgbClr val="C7E3F4"/>
                </a:solidFill>
                <a:latin typeface="Aptos Display" panose="020B0004020202020204" pitchFamily="34" charset="0"/>
                <a:cs typeface="Arial"/>
              </a:rPr>
              <a:t>-</a:t>
            </a:r>
            <a:r>
              <a:rPr sz="1700" spc="-4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de-</a:t>
            </a: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sac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Lot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New</a:t>
            </a:r>
            <a:r>
              <a:rPr sz="1700" spc="-3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Interior/Ext.</a:t>
            </a:r>
            <a:r>
              <a:rPr sz="1700" spc="-9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Paint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7736" y="15360901"/>
            <a:ext cx="2829814" cy="142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10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10,0001b</a:t>
            </a:r>
            <a:r>
              <a:rPr sz="1700" spc="-4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boat</a:t>
            </a:r>
            <a:r>
              <a:rPr sz="1700" spc="-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3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lift</a:t>
            </a:r>
            <a:endParaRPr lang="en-US" sz="1700" spc="500" dirty="0">
              <a:solidFill>
                <a:srgbClr val="D6E8F1"/>
              </a:solidFill>
              <a:latin typeface="Aptos Display" panose="020B0004020202020204" pitchFamily="34" charset="0"/>
              <a:cs typeface="Arial"/>
            </a:endParaRPr>
          </a:p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Full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Home</a:t>
            </a:r>
            <a:r>
              <a:rPr sz="1700" spc="-1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3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Generator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1</a:t>
            </a:r>
            <a:r>
              <a:rPr sz="1700" spc="-30" dirty="0">
                <a:solidFill>
                  <a:srgbClr val="BBDCEF"/>
                </a:solidFill>
                <a:latin typeface="Aptos Display" panose="020B0004020202020204" pitchFamily="34" charset="0"/>
                <a:cs typeface="Arial"/>
              </a:rPr>
              <a:t>.</a:t>
            </a: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55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Acres </a:t>
            </a:r>
            <a:endParaRPr lang="en-US" sz="1700" spc="-10" dirty="0">
              <a:solidFill>
                <a:srgbClr val="D7E8F1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Heated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Pool </a:t>
            </a:r>
            <a:endParaRPr lang="en-US" sz="1700" spc="-20" dirty="0">
              <a:solidFill>
                <a:srgbClr val="D7E7F0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Insurable</a:t>
            </a:r>
            <a:r>
              <a:rPr sz="1700" spc="-6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Ground Floor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level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D0477-7EB4-5B10-3868-F4B3C5C54C2F}"/>
              </a:ext>
            </a:extLst>
          </p:cNvPr>
          <p:cNvSpPr/>
          <p:nvPr/>
        </p:nvSpPr>
        <p:spPr>
          <a:xfrm>
            <a:off x="9836150" y="10928350"/>
            <a:ext cx="45720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8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3304" y="11597831"/>
            <a:ext cx="3075685" cy="1246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60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 Display</vt:lpstr>
      <vt:lpstr>Arial</vt:lpstr>
      <vt:lpstr>Calibri</vt:lpstr>
      <vt:lpstr>P22 Marcel Script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3</cp:revision>
  <dcterms:created xsi:type="dcterms:W3CDTF">2025-03-17T17:22:08Z</dcterms:created>
  <dcterms:modified xsi:type="dcterms:W3CDTF">2025-03-17T18:39:24Z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2025-01-05T00:00:00Z</vt:filetime>
  </property>
  <property fmtid="{D5CDD505-2E9C-101B-9397-08002B2CF9AE}" pid="3" name="Creator">
    <vt:lpwstr>Adobe Acrobat 24.5</vt:lpwstr>
  </property>
  <property fmtid="{D5CDD505-2E9C-101B-9397-08002B2CF9AE}" pid="4" name="LastSaved">
    <vt:filetime>2025-03-17T00:00:00Z</vt:filetime>
  </property>
  <property fmtid="{D5CDD505-2E9C-101B-9397-08002B2CF9AE}" pid="5" name="Producer">
    <vt:lpwstr>Adobe Acrobat 24.5 Image Conversion Plug-in</vt:lpwstr>
  </property>
</Properties>
</file>