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643100" cy="17589500"/>
  <p:notesSz cx="14643100" cy="17589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92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8232" y="5452745"/>
            <a:ext cx="12446635" cy="3693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6465" y="9850120"/>
            <a:ext cx="10250170" cy="439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2155" y="4045585"/>
            <a:ext cx="6369748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41196" y="4045585"/>
            <a:ext cx="6369748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800" y="0"/>
            <a:ext cx="14428800" cy="175837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615998" cy="102736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6865" y="10547187"/>
            <a:ext cx="3304801" cy="3276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6865" y="14269601"/>
            <a:ext cx="3304801" cy="28152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41661" y="14881587"/>
            <a:ext cx="1692000" cy="168480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70491" y="16739192"/>
            <a:ext cx="806400" cy="36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2155" y="703580"/>
            <a:ext cx="13178790" cy="281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2155" y="4045585"/>
            <a:ext cx="13178790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8654" y="16358235"/>
            <a:ext cx="4685792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2155" y="16358235"/>
            <a:ext cx="336791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43032" y="16358235"/>
            <a:ext cx="336791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iderealestatellc.com/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chrissychsrealtor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3521689" y="11561128"/>
            <a:ext cx="144145" cy="21145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50" spc="150" dirty="0">
                <a:solidFill>
                  <a:srgbClr val="444444"/>
                </a:solidFill>
                <a:latin typeface="Arial"/>
                <a:cs typeface="Arial"/>
              </a:rPr>
              <a:t>®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76126" y="14910927"/>
            <a:ext cx="2449830" cy="16562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54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335"/>
              </a:spcBef>
            </a:pPr>
            <a:r>
              <a:rPr sz="185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listed</a:t>
            </a:r>
            <a:r>
              <a:rPr sz="1850" spc="15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50" spc="-2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exclusively</a:t>
            </a:r>
            <a:r>
              <a:rPr sz="1850" spc="-3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50" spc="-25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by:</a:t>
            </a:r>
            <a:endParaRPr sz="1850" dirty="0">
              <a:latin typeface="Aptos Display" panose="020B0004020202020204" pitchFamily="34" charset="0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205"/>
              </a:spcBef>
            </a:pPr>
            <a:r>
              <a:rPr sz="1800" b="1" spc="-70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CHRISSY</a:t>
            </a:r>
            <a:r>
              <a:rPr sz="1800" b="1" spc="-85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00" b="1" spc="-60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STRICKLAND</a:t>
            </a:r>
            <a:endParaRPr sz="1800" dirty="0">
              <a:latin typeface="Aptos Display" panose="020B0004020202020204" pitchFamily="34" charset="0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225"/>
              </a:spcBef>
            </a:pPr>
            <a:r>
              <a:rPr sz="1850" spc="-45" dirty="0">
                <a:solidFill>
                  <a:srgbClr val="5B5B5B"/>
                </a:solidFill>
                <a:latin typeface="Aptos Display" panose="020B0004020202020204" pitchFamily="34" charset="0"/>
                <a:cs typeface="Arial"/>
              </a:rPr>
              <a:t>843-906-</a:t>
            </a:r>
            <a:r>
              <a:rPr sz="1850" spc="-20" dirty="0">
                <a:solidFill>
                  <a:srgbClr val="5B5B5B"/>
                </a:solidFill>
                <a:latin typeface="Aptos Display" panose="020B0004020202020204" pitchFamily="34" charset="0"/>
                <a:cs typeface="Arial"/>
              </a:rPr>
              <a:t>5553</a:t>
            </a:r>
            <a:endParaRPr sz="1850" dirty="0">
              <a:latin typeface="Aptos Display" panose="020B00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en-US" sz="1200" spc="-10" dirty="0">
                <a:solidFill>
                  <a:srgbClr val="7A7A7A"/>
                </a:solidFill>
                <a:latin typeface="Aptos Display" panose="020B0004020202020204" pitchFamily="34" charset="0"/>
                <a:cs typeface="Arial"/>
                <a:hlinkClick r:id="rId2"/>
              </a:rPr>
              <a:t>chrissychsrealtor@gmail.com</a:t>
            </a:r>
            <a:r>
              <a:rPr lang="en-US" sz="1200" spc="-10" dirty="0">
                <a:solidFill>
                  <a:srgbClr val="7A7A7A"/>
                </a:solidFill>
                <a:latin typeface="Aptos Display" panose="020B0004020202020204" pitchFamily="34" charset="0"/>
                <a:cs typeface="Arial"/>
              </a:rPr>
              <a:t>  </a:t>
            </a:r>
            <a:r>
              <a:rPr lang="en-US" sz="1200" spc="-10" dirty="0">
                <a:solidFill>
                  <a:srgbClr val="505050"/>
                </a:solidFill>
                <a:latin typeface="Aptos Display" panose="020B0004020202020204" pitchFamily="34" charset="0"/>
                <a:cs typeface="Arial"/>
                <a:hlinkClick r:id="rId3"/>
              </a:rPr>
              <a:t>https://residerealestatellc.com/</a:t>
            </a:r>
            <a:r>
              <a:rPr lang="en-US" sz="1200" spc="-10" dirty="0">
                <a:solidFill>
                  <a:srgbClr val="505050"/>
                </a:solidFill>
                <a:latin typeface="Aptos Display" panose="020B0004020202020204" pitchFamily="34" charset="0"/>
                <a:cs typeface="Arial"/>
              </a:rPr>
              <a:t> </a:t>
            </a:r>
            <a:endParaRPr sz="12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4950" y="9328150"/>
            <a:ext cx="5410200" cy="444737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30175" algn="ctr">
              <a:lnSpc>
                <a:spcPct val="100000"/>
              </a:lnSpc>
              <a:spcBef>
                <a:spcPts val="120"/>
              </a:spcBef>
            </a:pPr>
            <a:r>
              <a:rPr lang="en-US" sz="9600" spc="-200" dirty="0">
                <a:solidFill>
                  <a:srgbClr val="414DB8"/>
                </a:solidFill>
                <a:latin typeface="Freestyle Script" panose="030804020302050B0404" pitchFamily="66" charset="0"/>
                <a:ea typeface="Rollerscript Smooth" panose="03050600040307000000" pitchFamily="66" charset="0"/>
                <a:cs typeface="Adobe Handwriting Tiffany"/>
              </a:rPr>
              <a:t>Turn-Key Deep Water Oasis on 1.55 acres!!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7AD342D-D338-86E5-5C20-E86A3B071DA7}"/>
              </a:ext>
            </a:extLst>
          </p:cNvPr>
          <p:cNvSpPr/>
          <p:nvPr/>
        </p:nvSpPr>
        <p:spPr>
          <a:xfrm>
            <a:off x="0" y="0"/>
            <a:ext cx="14690725" cy="1936750"/>
          </a:xfrm>
          <a:custGeom>
            <a:avLst/>
            <a:gdLst>
              <a:gd name="connsiteX0" fmla="*/ 0 w 14643100"/>
              <a:gd name="connsiteY0" fmla="*/ 1936750 h 1936750"/>
              <a:gd name="connsiteX1" fmla="*/ 0 w 14643100"/>
              <a:gd name="connsiteY1" fmla="*/ 0 h 1936750"/>
              <a:gd name="connsiteX2" fmla="*/ 14643100 w 14643100"/>
              <a:gd name="connsiteY2" fmla="*/ 1936750 h 1936750"/>
              <a:gd name="connsiteX3" fmla="*/ 0 w 14643100"/>
              <a:gd name="connsiteY3" fmla="*/ 1936750 h 1936750"/>
              <a:gd name="connsiteX0" fmla="*/ 0 w 14690725"/>
              <a:gd name="connsiteY0" fmla="*/ 1936750 h 1936750"/>
              <a:gd name="connsiteX1" fmla="*/ 0 w 14690725"/>
              <a:gd name="connsiteY1" fmla="*/ 0 h 1936750"/>
              <a:gd name="connsiteX2" fmla="*/ 14690725 w 14690725"/>
              <a:gd name="connsiteY2" fmla="*/ 12700 h 1936750"/>
              <a:gd name="connsiteX3" fmla="*/ 0 w 14690725"/>
              <a:gd name="connsiteY3" fmla="*/ 193675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0725" h="1936750">
                <a:moveTo>
                  <a:pt x="0" y="1936750"/>
                </a:moveTo>
                <a:lnTo>
                  <a:pt x="0" y="0"/>
                </a:lnTo>
                <a:lnTo>
                  <a:pt x="14690725" y="12700"/>
                </a:lnTo>
                <a:lnTo>
                  <a:pt x="0" y="1936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718184" y="382905"/>
            <a:ext cx="36601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solidFill>
                  <a:srgbClr val="314783"/>
                </a:solidFill>
                <a:latin typeface="Calibri"/>
                <a:cs typeface="Calibri"/>
              </a:rPr>
              <a:t>LISTED</a:t>
            </a:r>
            <a:r>
              <a:rPr sz="3100" spc="155" dirty="0">
                <a:solidFill>
                  <a:srgbClr val="314783"/>
                </a:solidFill>
                <a:latin typeface="Calibri"/>
                <a:cs typeface="Calibri"/>
              </a:rPr>
              <a:t> </a:t>
            </a:r>
            <a:r>
              <a:rPr sz="3100" spc="55" dirty="0">
                <a:solidFill>
                  <a:srgbClr val="314783"/>
                </a:solidFill>
                <a:latin typeface="Calibri"/>
                <a:cs typeface="Calibri"/>
              </a:rPr>
              <a:t>AT</a:t>
            </a:r>
            <a:r>
              <a:rPr sz="3100" spc="105" dirty="0">
                <a:solidFill>
                  <a:srgbClr val="314783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314783"/>
                </a:solidFill>
                <a:latin typeface="Calibri"/>
                <a:cs typeface="Calibri"/>
              </a:rPr>
              <a:t>$4,944,000</a:t>
            </a:r>
            <a:endParaRPr sz="3300" dirty="0">
              <a:latin typeface="Calibri"/>
              <a:cs typeface="Calibri"/>
            </a:endParaRPr>
          </a:p>
        </p:txBody>
      </p:sp>
      <p:pic>
        <p:nvPicPr>
          <p:cNvPr id="15" name="Picture 14" descr="A house with a pool in the middle&#10;&#10;AI-generated content may be incorrect.">
            <a:extLst>
              <a:ext uri="{FF2B5EF4-FFF2-40B4-BE49-F238E27FC236}">
                <a16:creationId xmlns:a16="http://schemas.microsoft.com/office/drawing/2014/main" id="{F0FA76C8-3004-8026-B8EF-F0B7EBF7D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1" r="14794"/>
          <a:stretch/>
        </p:blipFill>
        <p:spPr>
          <a:xfrm>
            <a:off x="387350" y="6994525"/>
            <a:ext cx="3200400" cy="322074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8D81C4-5E63-7E9C-CAD6-4AAA54263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16877"/>
          <a:stretch/>
        </p:blipFill>
        <p:spPr>
          <a:xfrm>
            <a:off x="387350" y="10637838"/>
            <a:ext cx="3200400" cy="322074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B92798-A85E-170D-AF12-DA197C83D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4735" r="12722" b="7727"/>
          <a:stretch/>
        </p:blipFill>
        <p:spPr>
          <a:xfrm>
            <a:off x="368300" y="14281150"/>
            <a:ext cx="3200400" cy="28194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43F414D-5DBA-CA1C-6B43-5BE340B10273}"/>
              </a:ext>
            </a:extLst>
          </p:cNvPr>
          <p:cNvSpPr/>
          <p:nvPr/>
        </p:nvSpPr>
        <p:spPr>
          <a:xfrm>
            <a:off x="4044950" y="14227282"/>
            <a:ext cx="5410200" cy="3200400"/>
          </a:xfrm>
          <a:prstGeom prst="rect">
            <a:avLst/>
          </a:prstGeom>
          <a:solidFill>
            <a:srgbClr val="335698"/>
          </a:solidFill>
          <a:ln>
            <a:solidFill>
              <a:srgbClr val="3356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044950" y="14641349"/>
            <a:ext cx="54102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r>
              <a:rPr sz="35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PROPERTY</a:t>
            </a:r>
            <a:r>
              <a:rPr lang="en-US" sz="35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 </a:t>
            </a:r>
            <a:r>
              <a:rPr sz="3500" b="1" spc="-13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FEATURES</a:t>
            </a:r>
            <a:endParaRPr sz="3500" dirty="0">
              <a:latin typeface="Aptos Display" panose="020B000402020202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6936" y="15354073"/>
            <a:ext cx="3124200" cy="144167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275"/>
              </a:spcBef>
            </a:pP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4</a:t>
            </a:r>
            <a:r>
              <a:rPr sz="1700" spc="-2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Bedrooms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75"/>
              </a:spcBef>
            </a:pP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5.5</a:t>
            </a:r>
            <a:r>
              <a:rPr sz="1700" spc="-2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Bathrooms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22860" marR="857250" indent="-10795">
              <a:lnSpc>
                <a:spcPct val="108500"/>
              </a:lnSpc>
              <a:spcBef>
                <a:spcPts val="15"/>
              </a:spcBef>
            </a:pP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5500</a:t>
            </a:r>
            <a:r>
              <a:rPr sz="1700" spc="-9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8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Sq</a:t>
            </a:r>
            <a:r>
              <a:rPr sz="1700" spc="-3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5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ft </a:t>
            </a:r>
            <a:endParaRPr lang="en-US" sz="1700" spc="50" dirty="0">
              <a:solidFill>
                <a:srgbClr val="D6E9F3"/>
              </a:solidFill>
              <a:latin typeface="Aptos Display" panose="020B0004020202020204" pitchFamily="34" charset="0"/>
              <a:cs typeface="Arial"/>
            </a:endParaRPr>
          </a:p>
          <a:p>
            <a:pPr marL="22860" marR="857250" indent="-10795">
              <a:lnSpc>
                <a:spcPct val="108500"/>
              </a:lnSpc>
              <a:spcBef>
                <a:spcPts val="15"/>
              </a:spcBef>
            </a:pPr>
            <a:r>
              <a:rPr sz="1700" spc="-9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Deep</a:t>
            </a:r>
            <a:r>
              <a:rPr sz="1700" spc="-1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Water </a:t>
            </a:r>
            <a:r>
              <a:rPr sz="1700" spc="-9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Cul</a:t>
            </a:r>
            <a:r>
              <a:rPr sz="1700" spc="-90" dirty="0">
                <a:solidFill>
                  <a:srgbClr val="C7E3F4"/>
                </a:solidFill>
                <a:latin typeface="Aptos Display" panose="020B0004020202020204" pitchFamily="34" charset="0"/>
                <a:cs typeface="Arial"/>
              </a:rPr>
              <a:t>-</a:t>
            </a:r>
            <a:r>
              <a:rPr sz="1700" spc="-4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de-</a:t>
            </a: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sac</a:t>
            </a:r>
            <a:r>
              <a:rPr sz="1700" spc="-2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2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Lot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180"/>
              </a:spcBef>
            </a:pPr>
            <a:r>
              <a:rPr sz="1700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New</a:t>
            </a:r>
            <a:r>
              <a:rPr sz="1700" spc="-35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Interior/Ext.</a:t>
            </a:r>
            <a:r>
              <a:rPr sz="1700" spc="-95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Paint</a:t>
            </a:r>
            <a:endParaRPr sz="17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7736" y="15360901"/>
            <a:ext cx="2829814" cy="142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5080">
              <a:lnSpc>
                <a:spcPct val="107900"/>
              </a:lnSpc>
              <a:spcBef>
                <a:spcPts val="100"/>
              </a:spcBef>
            </a:pPr>
            <a:r>
              <a:rPr sz="1700" spc="-105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10,0001b</a:t>
            </a:r>
            <a:r>
              <a:rPr sz="1700" spc="-40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boat</a:t>
            </a:r>
            <a:r>
              <a:rPr sz="1700" spc="-5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35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lift</a:t>
            </a:r>
            <a:endParaRPr lang="en-US" sz="1700" spc="500" dirty="0">
              <a:solidFill>
                <a:srgbClr val="D6E8F1"/>
              </a:solidFill>
              <a:latin typeface="Aptos Display" panose="020B0004020202020204" pitchFamily="34" charset="0"/>
              <a:cs typeface="Arial"/>
            </a:endParaRPr>
          </a:p>
          <a:p>
            <a:pPr marL="19685" marR="5080" indent="-5080">
              <a:lnSpc>
                <a:spcPct val="107900"/>
              </a:lnSpc>
              <a:spcBef>
                <a:spcPts val="100"/>
              </a:spcBef>
            </a:pPr>
            <a:r>
              <a:rPr sz="1700" spc="-2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Full</a:t>
            </a:r>
            <a:r>
              <a:rPr sz="1700" spc="-95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Home</a:t>
            </a:r>
            <a:r>
              <a:rPr sz="1700" spc="-12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35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Generator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12700" marR="370205" indent="6985">
              <a:lnSpc>
                <a:spcPct val="108300"/>
              </a:lnSpc>
              <a:spcBef>
                <a:spcPts val="20"/>
              </a:spcBef>
            </a:pPr>
            <a:r>
              <a:rPr sz="1700" spc="-3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1</a:t>
            </a:r>
            <a:r>
              <a:rPr sz="1700" spc="-30" dirty="0">
                <a:solidFill>
                  <a:srgbClr val="BBDCEF"/>
                </a:solidFill>
                <a:latin typeface="Aptos Display" panose="020B0004020202020204" pitchFamily="34" charset="0"/>
                <a:cs typeface="Arial"/>
              </a:rPr>
              <a:t>.</a:t>
            </a:r>
            <a:r>
              <a:rPr sz="1700" spc="-3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55</a:t>
            </a:r>
            <a:r>
              <a:rPr sz="1700" spc="-95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Acres </a:t>
            </a:r>
            <a:endParaRPr lang="en-US" sz="1700" spc="-10" dirty="0">
              <a:solidFill>
                <a:srgbClr val="D7E8F1"/>
              </a:solidFill>
              <a:latin typeface="Aptos Display" panose="020B0004020202020204" pitchFamily="34" charset="0"/>
              <a:cs typeface="Arial"/>
            </a:endParaRPr>
          </a:p>
          <a:p>
            <a:pPr marL="12700" marR="370205" indent="6985">
              <a:lnSpc>
                <a:spcPct val="108300"/>
              </a:lnSpc>
              <a:spcBef>
                <a:spcPts val="20"/>
              </a:spcBef>
            </a:pPr>
            <a:r>
              <a:rPr sz="1700" spc="-3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Heated</a:t>
            </a:r>
            <a:r>
              <a:rPr sz="1700" spc="-75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2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Pool </a:t>
            </a:r>
            <a:endParaRPr lang="en-US" sz="1700" spc="-20" dirty="0">
              <a:solidFill>
                <a:srgbClr val="D7E7F0"/>
              </a:solidFill>
              <a:latin typeface="Aptos Display" panose="020B0004020202020204" pitchFamily="34" charset="0"/>
              <a:cs typeface="Arial"/>
            </a:endParaRPr>
          </a:p>
          <a:p>
            <a:pPr marL="12700" marR="370205" indent="6985">
              <a:lnSpc>
                <a:spcPct val="108300"/>
              </a:lnSpc>
              <a:spcBef>
                <a:spcPts val="20"/>
              </a:spcBef>
            </a:pPr>
            <a:r>
              <a:rPr sz="1700" spc="-3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Insurable</a:t>
            </a:r>
            <a:r>
              <a:rPr sz="1700" spc="-6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2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Ground Floor</a:t>
            </a:r>
            <a:r>
              <a:rPr sz="1700" spc="-75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level</a:t>
            </a:r>
            <a:endParaRPr sz="17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1D0477-7EB4-5B10-3868-F4B3C5C54C2F}"/>
              </a:ext>
            </a:extLst>
          </p:cNvPr>
          <p:cNvSpPr/>
          <p:nvPr/>
        </p:nvSpPr>
        <p:spPr>
          <a:xfrm>
            <a:off x="9836150" y="10928350"/>
            <a:ext cx="45720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ject 8"/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3304" y="11597831"/>
            <a:ext cx="3075685" cy="12468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64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 Display</vt:lpstr>
      <vt:lpstr>Arial</vt:lpstr>
      <vt:lpstr>Calibri</vt:lpstr>
      <vt:lpstr>Freestyle Script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5</cp:revision>
  <dcterms:created xsi:type="dcterms:W3CDTF">2025-03-17T17:22:08Z</dcterms:created>
  <dcterms:modified xsi:type="dcterms:W3CDTF">2025-08-28T17:55:44Z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2025-01-05T00:00:00Z</vt:filetime>
  </property>
  <property fmtid="{D5CDD505-2E9C-101B-9397-08002B2CF9AE}" pid="3" name="Creator">
    <vt:lpwstr>Adobe Acrobat 24.5</vt:lpwstr>
  </property>
  <property fmtid="{D5CDD505-2E9C-101B-9397-08002B2CF9AE}" pid="4" name="LastSaved">
    <vt:filetime>2025-03-17T00:00:00Z</vt:filetime>
  </property>
  <property fmtid="{D5CDD505-2E9C-101B-9397-08002B2CF9AE}" pid="5" name="Producer">
    <vt:lpwstr>Adobe Acrobat 24.5 Image Conversion Plug-in</vt:lpwstr>
  </property>
</Properties>
</file>