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7315200" cy="73152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04" userDrawn="1">
          <p15:clr>
            <a:srgbClr val="A4A3A4"/>
          </p15:clr>
        </p15:guide>
        <p15:guide id="2" pos="230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F7C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8" d="100"/>
          <a:sy n="98" d="100"/>
        </p:scale>
        <p:origin x="2538" y="108"/>
      </p:cViewPr>
      <p:guideLst>
        <p:guide orient="horz" pos="2304"/>
        <p:guide pos="230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55451" y="635754"/>
            <a:ext cx="6008405" cy="3428247"/>
          </a:xfrm>
        </p:spPr>
        <p:txBody>
          <a:bodyPr anchor="b">
            <a:normAutofit/>
          </a:bodyPr>
          <a:lstStyle>
            <a:lvl1pPr algn="ctr">
              <a:defRPr sz="32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655451" y="4145280"/>
            <a:ext cx="6008405" cy="2367049"/>
          </a:xfrm>
        </p:spPr>
        <p:txBody>
          <a:bodyPr anchor="t">
            <a:normAutofit/>
          </a:bodyPr>
          <a:lstStyle>
            <a:lvl1pPr marL="0" indent="0" algn="ctr">
              <a:buNone/>
              <a:defRPr sz="1440">
                <a:gradFill flip="none" rotWithShape="1">
                  <a:gsLst>
                    <a:gs pos="0">
                      <a:schemeClr val="tx1"/>
                    </a:gs>
                    <a:gs pos="100000">
                      <a:schemeClr val="tx1">
                        <a:lumMod val="75000"/>
                      </a:schemeClr>
                    </a:gs>
                  </a:gsLst>
                  <a:lin ang="0" scaled="1"/>
                  <a:tileRect/>
                </a:gradFill>
              </a:defRPr>
            </a:lvl1pPr>
            <a:lvl2pPr marL="365760" indent="0" algn="ctr">
              <a:buNone/>
              <a:defRPr>
                <a:solidFill>
                  <a:schemeClr val="tx1">
                    <a:tint val="75000"/>
                  </a:schemeClr>
                </a:solidFill>
              </a:defRPr>
            </a:lvl2pPr>
            <a:lvl3pPr marL="731520" indent="0" algn="ctr">
              <a:buNone/>
              <a:defRPr>
                <a:solidFill>
                  <a:schemeClr val="tx1">
                    <a:tint val="75000"/>
                  </a:schemeClr>
                </a:solidFill>
              </a:defRPr>
            </a:lvl3pPr>
            <a:lvl4pPr marL="1097280" indent="0" algn="ctr">
              <a:buNone/>
              <a:defRPr>
                <a:solidFill>
                  <a:schemeClr val="tx1">
                    <a:tint val="75000"/>
                  </a:schemeClr>
                </a:solidFill>
              </a:defRPr>
            </a:lvl4pPr>
            <a:lvl5pPr marL="1463040" indent="0" algn="ctr">
              <a:buNone/>
              <a:defRPr>
                <a:solidFill>
                  <a:schemeClr val="tx1">
                    <a:tint val="75000"/>
                  </a:schemeClr>
                </a:solidFill>
              </a:defRPr>
            </a:lvl5pPr>
            <a:lvl6pPr marL="1828800" indent="0" algn="ctr">
              <a:buNone/>
              <a:defRPr>
                <a:solidFill>
                  <a:schemeClr val="tx1">
                    <a:tint val="75000"/>
                  </a:schemeClr>
                </a:solidFill>
              </a:defRPr>
            </a:lvl6pPr>
            <a:lvl7pPr marL="2194560" indent="0" algn="ctr">
              <a:buNone/>
              <a:defRPr>
                <a:solidFill>
                  <a:schemeClr val="tx1">
                    <a:tint val="75000"/>
                  </a:schemeClr>
                </a:solidFill>
              </a:defRPr>
            </a:lvl7pPr>
            <a:lvl8pPr marL="2560320" indent="0" algn="ctr">
              <a:buNone/>
              <a:defRPr>
                <a:solidFill>
                  <a:schemeClr val="tx1">
                    <a:tint val="75000"/>
                  </a:schemeClr>
                </a:solidFill>
              </a:defRPr>
            </a:lvl8pPr>
            <a:lvl9pPr marL="292608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23766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4142" y="4669318"/>
            <a:ext cx="5930406" cy="968005"/>
          </a:xfrm>
        </p:spPr>
        <p:txBody>
          <a:bodyPr anchor="b">
            <a:normAutofit/>
          </a:bodyPr>
          <a:lstStyle>
            <a:lvl1pPr algn="l">
              <a:defRPr sz="1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4143" y="1062600"/>
            <a:ext cx="5841142" cy="3179868"/>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280"/>
            </a:lvl1pPr>
            <a:lvl2pPr marL="365760" indent="0">
              <a:buNone/>
              <a:defRPr sz="1280"/>
            </a:lvl2pPr>
            <a:lvl3pPr marL="731520" indent="0">
              <a:buNone/>
              <a:defRPr sz="1280"/>
            </a:lvl3pPr>
            <a:lvl4pPr marL="1097280" indent="0">
              <a:buNone/>
              <a:defRPr sz="1280"/>
            </a:lvl4pPr>
            <a:lvl5pPr marL="1463040" indent="0">
              <a:buNone/>
              <a:defRPr sz="1280"/>
            </a:lvl5pPr>
            <a:lvl6pPr marL="1828800" indent="0">
              <a:buNone/>
              <a:defRPr sz="1280"/>
            </a:lvl6pPr>
            <a:lvl7pPr marL="2194560" indent="0">
              <a:buNone/>
              <a:defRPr sz="1280"/>
            </a:lvl7pPr>
            <a:lvl8pPr marL="2560320" indent="0">
              <a:buNone/>
              <a:defRPr sz="1280"/>
            </a:lvl8pPr>
            <a:lvl9pPr marL="2926080" indent="0">
              <a:buNone/>
              <a:defRPr sz="1280"/>
            </a:lvl9pPr>
          </a:lstStyle>
          <a:p>
            <a:r>
              <a:rPr lang="en-US"/>
              <a:t>Click icon to add picture</a:t>
            </a:r>
            <a:endParaRPr lang="en-US" dirty="0"/>
          </a:p>
        </p:txBody>
      </p:sp>
      <p:sp>
        <p:nvSpPr>
          <p:cNvPr id="4" name="Text Placeholder 3"/>
          <p:cNvSpPr>
            <a:spLocks noGrp="1"/>
          </p:cNvSpPr>
          <p:nvPr>
            <p:ph type="body" sz="half" idx="2"/>
          </p:nvPr>
        </p:nvSpPr>
        <p:spPr>
          <a:xfrm>
            <a:off x="734142" y="5637323"/>
            <a:ext cx="5930406" cy="871541"/>
          </a:xfrm>
        </p:spPr>
        <p:txBody>
          <a:bodyPr>
            <a:normAutofit/>
          </a:bodyPr>
          <a:lstStyle>
            <a:lvl1pPr marL="0" indent="0">
              <a:buNone/>
              <a:defRPr sz="1120"/>
            </a:lvl1pPr>
            <a:lvl2pPr marL="365760" indent="0">
              <a:buNone/>
              <a:defRPr sz="960"/>
            </a:lvl2pPr>
            <a:lvl3pPr marL="731520" indent="0">
              <a:buNone/>
              <a:defRPr sz="800"/>
            </a:lvl3pPr>
            <a:lvl4pPr marL="1097280" indent="0">
              <a:buNone/>
              <a:defRPr sz="720"/>
            </a:lvl4pPr>
            <a:lvl5pPr marL="1463040" indent="0">
              <a:buNone/>
              <a:defRPr sz="720"/>
            </a:lvl5pPr>
            <a:lvl6pPr marL="1828800" indent="0">
              <a:buNone/>
              <a:defRPr sz="720"/>
            </a:lvl6pPr>
            <a:lvl7pPr marL="2194560" indent="0">
              <a:buNone/>
              <a:defRPr sz="720"/>
            </a:lvl7pPr>
            <a:lvl8pPr marL="2560320" indent="0">
              <a:buNone/>
              <a:defRPr sz="720"/>
            </a:lvl8pPr>
            <a:lvl9pPr marL="2926080" indent="0">
              <a:buNone/>
              <a:defRPr sz="72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12/2/2024</a:t>
            </a:fld>
            <a:endParaRPr lang="en-US"/>
          </a:p>
        </p:txBody>
      </p:sp>
      <p:sp>
        <p:nvSpPr>
          <p:cNvPr id="6" name="Footer Placeholder 5"/>
          <p:cNvSpPr>
            <a:spLocks noGrp="1"/>
          </p:cNvSpPr>
          <p:nvPr>
            <p:ph type="ftr" sz="quarter" idx="11"/>
          </p:nvPr>
        </p:nvSpPr>
        <p:spPr>
          <a:xfrm>
            <a:off x="734143" y="6593434"/>
            <a:ext cx="4269822" cy="389467"/>
          </a:xfrm>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408465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54678" y="635753"/>
            <a:ext cx="6009179" cy="3346967"/>
          </a:xfrm>
        </p:spPr>
        <p:txBody>
          <a:bodyPr anchor="ctr">
            <a:normAutofit/>
          </a:bodyPr>
          <a:lstStyle>
            <a:lvl1pPr algn="l">
              <a:defRPr sz="2240" b="0" cap="all"/>
            </a:lvl1pPr>
          </a:lstStyle>
          <a:p>
            <a:r>
              <a:rPr lang="en-US"/>
              <a:t>Click to edit Master title style</a:t>
            </a:r>
            <a:endParaRPr lang="en-US" dirty="0"/>
          </a:p>
        </p:txBody>
      </p:sp>
      <p:sp>
        <p:nvSpPr>
          <p:cNvPr id="3" name="Text Placeholder 2"/>
          <p:cNvSpPr>
            <a:spLocks noGrp="1"/>
          </p:cNvSpPr>
          <p:nvPr>
            <p:ph type="body" idx="1"/>
          </p:nvPr>
        </p:nvSpPr>
        <p:spPr>
          <a:xfrm>
            <a:off x="654678" y="4632960"/>
            <a:ext cx="6009179" cy="1875904"/>
          </a:xfrm>
        </p:spPr>
        <p:txBody>
          <a:bodyPr anchor="ctr">
            <a:normAutofit/>
          </a:bodyPr>
          <a:lstStyle>
            <a:lvl1pPr marL="0" indent="0" algn="l">
              <a:buNone/>
              <a:defRPr sz="1440">
                <a:gradFill flip="none" rotWithShape="1">
                  <a:gsLst>
                    <a:gs pos="0">
                      <a:schemeClr val="tx1"/>
                    </a:gs>
                    <a:gs pos="100000">
                      <a:schemeClr val="tx1">
                        <a:lumMod val="75000"/>
                      </a:schemeClr>
                    </a:gs>
                  </a:gsLst>
                  <a:lin ang="5400000" scaled="0"/>
                  <a:tileRect/>
                </a:gradFill>
              </a:defRPr>
            </a:lvl1pPr>
            <a:lvl2pPr marL="365760" indent="0">
              <a:buNone/>
              <a:defRPr sz="1440">
                <a:solidFill>
                  <a:schemeClr val="tx1">
                    <a:tint val="75000"/>
                  </a:schemeClr>
                </a:solidFill>
              </a:defRPr>
            </a:lvl2pPr>
            <a:lvl3pPr marL="731520" indent="0">
              <a:buNone/>
              <a:defRPr sz="1280">
                <a:solidFill>
                  <a:schemeClr val="tx1">
                    <a:tint val="75000"/>
                  </a:schemeClr>
                </a:solidFill>
              </a:defRPr>
            </a:lvl3pPr>
            <a:lvl4pPr marL="1097280" indent="0">
              <a:buNone/>
              <a:defRPr sz="1120">
                <a:solidFill>
                  <a:schemeClr val="tx1">
                    <a:tint val="75000"/>
                  </a:schemeClr>
                </a:solidFill>
              </a:defRPr>
            </a:lvl4pPr>
            <a:lvl5pPr marL="1463040" indent="0">
              <a:buNone/>
              <a:defRPr sz="1120">
                <a:solidFill>
                  <a:schemeClr val="tx1">
                    <a:tint val="75000"/>
                  </a:schemeClr>
                </a:solidFill>
              </a:defRPr>
            </a:lvl5pPr>
            <a:lvl6pPr marL="1828800" indent="0">
              <a:buNone/>
              <a:defRPr sz="1120">
                <a:solidFill>
                  <a:schemeClr val="tx1">
                    <a:tint val="75000"/>
                  </a:schemeClr>
                </a:solidFill>
              </a:defRPr>
            </a:lvl6pPr>
            <a:lvl7pPr marL="2194560" indent="0">
              <a:buNone/>
              <a:defRPr sz="1120">
                <a:solidFill>
                  <a:schemeClr val="tx1">
                    <a:tint val="75000"/>
                  </a:schemeClr>
                </a:solidFill>
              </a:defRPr>
            </a:lvl7pPr>
            <a:lvl8pPr marL="2560320" indent="0">
              <a:buNone/>
              <a:defRPr sz="1120">
                <a:solidFill>
                  <a:schemeClr val="tx1">
                    <a:tint val="75000"/>
                  </a:schemeClr>
                </a:solidFill>
              </a:defRPr>
            </a:lvl8pPr>
            <a:lvl9pPr marL="2926080" indent="0">
              <a:buNone/>
              <a:defRPr sz="112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143738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467055" y="917628"/>
            <a:ext cx="365855" cy="623761"/>
          </a:xfrm>
          <a:prstGeom prst="rect">
            <a:avLst/>
          </a:prstGeom>
        </p:spPr>
        <p:txBody>
          <a:bodyPr vert="horz" lIns="73152" tIns="36576" rIns="73152" bIns="36576"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400" dirty="0">
                <a:solidFill>
                  <a:schemeClr val="accent1"/>
                </a:solidFill>
              </a:rPr>
              <a:t>“</a:t>
            </a:r>
          </a:p>
        </p:txBody>
      </p:sp>
      <p:sp>
        <p:nvSpPr>
          <p:cNvPr id="15" name="TextBox 14"/>
          <p:cNvSpPr txBox="1"/>
          <p:nvPr/>
        </p:nvSpPr>
        <p:spPr>
          <a:xfrm>
            <a:off x="6311058" y="3184985"/>
            <a:ext cx="365855" cy="623761"/>
          </a:xfrm>
          <a:prstGeom prst="rect">
            <a:avLst/>
          </a:prstGeom>
        </p:spPr>
        <p:txBody>
          <a:bodyPr vert="horz" lIns="73152" tIns="36576" rIns="73152" bIns="36576"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400" dirty="0">
                <a:solidFill>
                  <a:schemeClr val="accent1"/>
                </a:solidFill>
              </a:rPr>
              <a:t>”</a:t>
            </a:r>
          </a:p>
        </p:txBody>
      </p:sp>
      <p:sp>
        <p:nvSpPr>
          <p:cNvPr id="2" name="Title 1"/>
          <p:cNvSpPr>
            <a:spLocks noGrp="1"/>
          </p:cNvSpPr>
          <p:nvPr>
            <p:ph type="title"/>
          </p:nvPr>
        </p:nvSpPr>
        <p:spPr>
          <a:xfrm>
            <a:off x="867954" y="635753"/>
            <a:ext cx="5579292" cy="3247018"/>
          </a:xfrm>
        </p:spPr>
        <p:txBody>
          <a:bodyPr anchor="ctr">
            <a:normAutofit/>
          </a:bodyPr>
          <a:lstStyle>
            <a:lvl1pPr algn="l">
              <a:defRPr sz="224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05149" y="3893980"/>
            <a:ext cx="5304902" cy="406400"/>
          </a:xfrm>
        </p:spPr>
        <p:txBody>
          <a:bodyPr anchor="ctr">
            <a:normAutofit/>
          </a:bodyPr>
          <a:lstStyle>
            <a:lvl1pPr marL="0" indent="0">
              <a:buFontTx/>
              <a:buNone/>
              <a:defRPr sz="1120"/>
            </a:lvl1pPr>
            <a:lvl2pPr marL="365760" indent="0">
              <a:buFontTx/>
              <a:buNone/>
              <a:defRPr/>
            </a:lvl2pPr>
            <a:lvl3pPr marL="731520" indent="0">
              <a:buFontTx/>
              <a:buNone/>
              <a:defRPr/>
            </a:lvl3pPr>
            <a:lvl4pPr marL="1097280" indent="0">
              <a:buFontTx/>
              <a:buNone/>
              <a:defRPr/>
            </a:lvl4pPr>
            <a:lvl5pPr marL="1463040" indent="0">
              <a:buFontTx/>
              <a:buNone/>
              <a:defRPr/>
            </a:lvl5pPr>
          </a:lstStyle>
          <a:p>
            <a:pPr lvl="0"/>
            <a:r>
              <a:rPr lang="en-US"/>
              <a:t>Click to edit Master text styles</a:t>
            </a:r>
          </a:p>
        </p:txBody>
      </p:sp>
      <p:sp>
        <p:nvSpPr>
          <p:cNvPr id="3" name="Text Placeholder 2"/>
          <p:cNvSpPr>
            <a:spLocks noGrp="1"/>
          </p:cNvSpPr>
          <p:nvPr>
            <p:ph type="body" idx="1"/>
          </p:nvPr>
        </p:nvSpPr>
        <p:spPr>
          <a:xfrm>
            <a:off x="654678" y="4950620"/>
            <a:ext cx="6009178" cy="1544320"/>
          </a:xfrm>
        </p:spPr>
        <p:txBody>
          <a:bodyPr anchor="ctr">
            <a:normAutofit/>
          </a:bodyPr>
          <a:lstStyle>
            <a:lvl1pPr marL="0" indent="0" algn="l">
              <a:buNone/>
              <a:defRPr sz="1440">
                <a:gradFill flip="none" rotWithShape="1">
                  <a:gsLst>
                    <a:gs pos="0">
                      <a:schemeClr val="tx1"/>
                    </a:gs>
                    <a:gs pos="100000">
                      <a:schemeClr val="tx1">
                        <a:lumMod val="75000"/>
                      </a:schemeClr>
                    </a:gs>
                  </a:gsLst>
                  <a:lin ang="0" scaled="1"/>
                  <a:tileRect/>
                </a:gradFill>
              </a:defRPr>
            </a:lvl1pPr>
            <a:lvl2pPr marL="365760" indent="0">
              <a:buNone/>
              <a:defRPr sz="1440">
                <a:solidFill>
                  <a:schemeClr val="tx1">
                    <a:tint val="75000"/>
                  </a:schemeClr>
                </a:solidFill>
              </a:defRPr>
            </a:lvl2pPr>
            <a:lvl3pPr marL="731520" indent="0">
              <a:buNone/>
              <a:defRPr sz="1280">
                <a:solidFill>
                  <a:schemeClr val="tx1">
                    <a:tint val="75000"/>
                  </a:schemeClr>
                </a:solidFill>
              </a:defRPr>
            </a:lvl3pPr>
            <a:lvl4pPr marL="1097280" indent="0">
              <a:buNone/>
              <a:defRPr sz="1120">
                <a:solidFill>
                  <a:schemeClr val="tx1">
                    <a:tint val="75000"/>
                  </a:schemeClr>
                </a:solidFill>
              </a:defRPr>
            </a:lvl4pPr>
            <a:lvl5pPr marL="1463040" indent="0">
              <a:buNone/>
              <a:defRPr sz="1120">
                <a:solidFill>
                  <a:schemeClr val="tx1">
                    <a:tint val="75000"/>
                  </a:schemeClr>
                </a:solidFill>
              </a:defRPr>
            </a:lvl5pPr>
            <a:lvl6pPr marL="1828800" indent="0">
              <a:buNone/>
              <a:defRPr sz="1120">
                <a:solidFill>
                  <a:schemeClr val="tx1">
                    <a:tint val="75000"/>
                  </a:schemeClr>
                </a:solidFill>
              </a:defRPr>
            </a:lvl6pPr>
            <a:lvl7pPr marL="2194560" indent="0">
              <a:buNone/>
              <a:defRPr sz="1120">
                <a:solidFill>
                  <a:schemeClr val="tx1">
                    <a:tint val="75000"/>
                  </a:schemeClr>
                </a:solidFill>
              </a:defRPr>
            </a:lvl7pPr>
            <a:lvl8pPr marL="2560320" indent="0">
              <a:buNone/>
              <a:defRPr sz="1120">
                <a:solidFill>
                  <a:schemeClr val="tx1">
                    <a:tint val="75000"/>
                  </a:schemeClr>
                </a:solidFill>
              </a:defRPr>
            </a:lvl8pPr>
            <a:lvl9pPr marL="2926080" indent="0">
              <a:buNone/>
              <a:defRPr sz="112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240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54678" y="3843804"/>
            <a:ext cx="6009870" cy="1566720"/>
          </a:xfrm>
        </p:spPr>
        <p:txBody>
          <a:bodyPr anchor="b">
            <a:normAutofit/>
          </a:bodyPr>
          <a:lstStyle>
            <a:lvl1pPr algn="l">
              <a:defRPr sz="2240" b="0" cap="all"/>
            </a:lvl1pPr>
          </a:lstStyle>
          <a:p>
            <a:r>
              <a:rPr lang="en-US"/>
              <a:t>Click to edit Master title style</a:t>
            </a:r>
            <a:endParaRPr lang="en-US" dirty="0"/>
          </a:p>
        </p:txBody>
      </p:sp>
      <p:sp>
        <p:nvSpPr>
          <p:cNvPr id="3" name="Text Placeholder 2"/>
          <p:cNvSpPr>
            <a:spLocks noGrp="1"/>
          </p:cNvSpPr>
          <p:nvPr>
            <p:ph type="body" idx="1"/>
          </p:nvPr>
        </p:nvSpPr>
        <p:spPr>
          <a:xfrm>
            <a:off x="656813" y="5410524"/>
            <a:ext cx="6009871" cy="1098340"/>
          </a:xfrm>
        </p:spPr>
        <p:txBody>
          <a:bodyPr anchor="t">
            <a:normAutofit/>
          </a:bodyPr>
          <a:lstStyle>
            <a:lvl1pPr marL="0" indent="0" algn="l">
              <a:buNone/>
              <a:defRPr sz="1440">
                <a:gradFill flip="none" rotWithShape="1">
                  <a:gsLst>
                    <a:gs pos="0">
                      <a:schemeClr val="tx1"/>
                    </a:gs>
                    <a:gs pos="100000">
                      <a:schemeClr val="tx1">
                        <a:lumMod val="75000"/>
                      </a:schemeClr>
                    </a:gs>
                  </a:gsLst>
                  <a:lin ang="5400000" scaled="0"/>
                  <a:tileRect/>
                </a:gradFill>
              </a:defRPr>
            </a:lvl1pPr>
            <a:lvl2pPr marL="365760" indent="0">
              <a:buNone/>
              <a:defRPr sz="1440">
                <a:solidFill>
                  <a:schemeClr val="tx1">
                    <a:tint val="75000"/>
                  </a:schemeClr>
                </a:solidFill>
              </a:defRPr>
            </a:lvl2pPr>
            <a:lvl3pPr marL="731520" indent="0">
              <a:buNone/>
              <a:defRPr sz="1280">
                <a:solidFill>
                  <a:schemeClr val="tx1">
                    <a:tint val="75000"/>
                  </a:schemeClr>
                </a:solidFill>
              </a:defRPr>
            </a:lvl3pPr>
            <a:lvl4pPr marL="1097280" indent="0">
              <a:buNone/>
              <a:defRPr sz="1120">
                <a:solidFill>
                  <a:schemeClr val="tx1">
                    <a:tint val="75000"/>
                  </a:schemeClr>
                </a:solidFill>
              </a:defRPr>
            </a:lvl4pPr>
            <a:lvl5pPr marL="1463040" indent="0">
              <a:buNone/>
              <a:defRPr sz="1120">
                <a:solidFill>
                  <a:schemeClr val="tx1">
                    <a:tint val="75000"/>
                  </a:schemeClr>
                </a:solidFill>
              </a:defRPr>
            </a:lvl5pPr>
            <a:lvl6pPr marL="1828800" indent="0">
              <a:buNone/>
              <a:defRPr sz="1120">
                <a:solidFill>
                  <a:schemeClr val="tx1">
                    <a:tint val="75000"/>
                  </a:schemeClr>
                </a:solidFill>
              </a:defRPr>
            </a:lvl6pPr>
            <a:lvl7pPr marL="2194560" indent="0">
              <a:buNone/>
              <a:defRPr sz="1120">
                <a:solidFill>
                  <a:schemeClr val="tx1">
                    <a:tint val="75000"/>
                  </a:schemeClr>
                </a:solidFill>
              </a:defRPr>
            </a:lvl7pPr>
            <a:lvl8pPr marL="2560320" indent="0">
              <a:buNone/>
              <a:defRPr sz="1120">
                <a:solidFill>
                  <a:schemeClr val="tx1">
                    <a:tint val="75000"/>
                  </a:schemeClr>
                </a:solidFill>
              </a:defRPr>
            </a:lvl8pPr>
            <a:lvl9pPr marL="2926080" indent="0">
              <a:buNone/>
              <a:defRPr sz="112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1285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extBox 12"/>
          <p:cNvSpPr txBox="1"/>
          <p:nvPr/>
        </p:nvSpPr>
        <p:spPr>
          <a:xfrm>
            <a:off x="467055" y="804108"/>
            <a:ext cx="365855" cy="623761"/>
          </a:xfrm>
          <a:prstGeom prst="rect">
            <a:avLst/>
          </a:prstGeom>
        </p:spPr>
        <p:txBody>
          <a:bodyPr vert="horz" lIns="73152" tIns="36576" rIns="73152" bIns="36576"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400" dirty="0">
                <a:solidFill>
                  <a:schemeClr val="accent1"/>
                </a:solidFill>
              </a:rPr>
              <a:t>“</a:t>
            </a:r>
          </a:p>
        </p:txBody>
      </p:sp>
      <p:sp>
        <p:nvSpPr>
          <p:cNvPr id="16" name="TextBox 15"/>
          <p:cNvSpPr txBox="1"/>
          <p:nvPr/>
        </p:nvSpPr>
        <p:spPr>
          <a:xfrm>
            <a:off x="6310045" y="3071465"/>
            <a:ext cx="365855" cy="623761"/>
          </a:xfrm>
          <a:prstGeom prst="rect">
            <a:avLst/>
          </a:prstGeom>
        </p:spPr>
        <p:txBody>
          <a:bodyPr vert="horz" lIns="73152" tIns="36576" rIns="73152" bIns="36576"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400" dirty="0">
                <a:solidFill>
                  <a:schemeClr val="accent1"/>
                </a:solidFill>
              </a:rPr>
              <a:t>”</a:t>
            </a:r>
          </a:p>
        </p:txBody>
      </p:sp>
      <p:sp>
        <p:nvSpPr>
          <p:cNvPr id="2" name="Title 1"/>
          <p:cNvSpPr>
            <a:spLocks noGrp="1"/>
          </p:cNvSpPr>
          <p:nvPr>
            <p:ph type="title"/>
          </p:nvPr>
        </p:nvSpPr>
        <p:spPr>
          <a:xfrm>
            <a:off x="867954" y="635753"/>
            <a:ext cx="5579292" cy="3033994"/>
          </a:xfrm>
        </p:spPr>
        <p:txBody>
          <a:bodyPr anchor="ctr">
            <a:normAutofit/>
          </a:bodyPr>
          <a:lstStyle>
            <a:lvl1pPr algn="l">
              <a:defRPr sz="224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54678" y="4145280"/>
            <a:ext cx="6009870" cy="1123906"/>
          </a:xfrm>
        </p:spPr>
        <p:txBody>
          <a:bodyPr vert="horz" lIns="91440" tIns="45720" rIns="91440" bIns="45720" rtlCol="0" anchor="b">
            <a:normAutofit/>
          </a:bodyPr>
          <a:lstStyle>
            <a:lvl1pPr>
              <a:buNone/>
              <a:defRPr lang="en-US" sz="1600" b="0" cap="all" dirty="0">
                <a:ln w="3175" cmpd="sng">
                  <a:noFill/>
                </a:ln>
                <a:gradFill flip="none" rotWithShape="1">
                  <a:gsLst>
                    <a:gs pos="0">
                      <a:schemeClr val="tx1"/>
                    </a:gs>
                    <a:gs pos="100000">
                      <a:schemeClr val="tx1">
                        <a:lumMod val="75000"/>
                      </a:schemeClr>
                    </a:gs>
                  </a:gsLst>
                  <a:lin ang="0" scaled="1"/>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54678" y="5269186"/>
            <a:ext cx="6009870" cy="1239678"/>
          </a:xfrm>
        </p:spPr>
        <p:txBody>
          <a:bodyPr anchor="t">
            <a:normAutofit/>
          </a:bodyPr>
          <a:lstStyle>
            <a:lvl1pPr marL="0" indent="0" algn="l">
              <a:buNone/>
              <a:defRPr sz="1280">
                <a:gradFill flip="none" rotWithShape="1">
                  <a:gsLst>
                    <a:gs pos="0">
                      <a:schemeClr val="tx1"/>
                    </a:gs>
                    <a:gs pos="100000">
                      <a:schemeClr val="tx1">
                        <a:lumMod val="75000"/>
                      </a:schemeClr>
                    </a:gs>
                  </a:gsLst>
                  <a:lin ang="5400000" scaled="0"/>
                  <a:tileRect/>
                </a:gradFill>
              </a:defRPr>
            </a:lvl1pPr>
            <a:lvl2pPr marL="365760" indent="0">
              <a:buNone/>
              <a:defRPr sz="1280">
                <a:solidFill>
                  <a:schemeClr val="tx1">
                    <a:tint val="75000"/>
                  </a:schemeClr>
                </a:solidFill>
              </a:defRPr>
            </a:lvl2pPr>
            <a:lvl3pPr marL="731520" indent="0">
              <a:buNone/>
              <a:defRPr sz="1280">
                <a:solidFill>
                  <a:schemeClr val="tx1">
                    <a:tint val="75000"/>
                  </a:schemeClr>
                </a:solidFill>
              </a:defRPr>
            </a:lvl3pPr>
            <a:lvl4pPr marL="1097280" indent="0">
              <a:buNone/>
              <a:defRPr sz="1120">
                <a:solidFill>
                  <a:schemeClr val="tx1">
                    <a:tint val="75000"/>
                  </a:schemeClr>
                </a:solidFill>
              </a:defRPr>
            </a:lvl4pPr>
            <a:lvl5pPr marL="1463040" indent="0">
              <a:buNone/>
              <a:defRPr sz="1120">
                <a:solidFill>
                  <a:schemeClr val="tx1">
                    <a:tint val="75000"/>
                  </a:schemeClr>
                </a:solidFill>
              </a:defRPr>
            </a:lvl5pPr>
            <a:lvl6pPr marL="1828800" indent="0">
              <a:buNone/>
              <a:defRPr sz="1120">
                <a:solidFill>
                  <a:schemeClr val="tx1">
                    <a:tint val="75000"/>
                  </a:schemeClr>
                </a:solidFill>
              </a:defRPr>
            </a:lvl6pPr>
            <a:lvl7pPr marL="2194560" indent="0">
              <a:buNone/>
              <a:defRPr sz="1120">
                <a:solidFill>
                  <a:schemeClr val="tx1">
                    <a:tint val="75000"/>
                  </a:schemeClr>
                </a:solidFill>
              </a:defRPr>
            </a:lvl7pPr>
            <a:lvl8pPr marL="2560320" indent="0">
              <a:buNone/>
              <a:defRPr sz="1120">
                <a:solidFill>
                  <a:schemeClr val="tx1">
                    <a:tint val="75000"/>
                  </a:schemeClr>
                </a:solidFill>
              </a:defRPr>
            </a:lvl8pPr>
            <a:lvl9pPr marL="2926080" indent="0">
              <a:buNone/>
              <a:defRPr sz="112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91766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54677" y="635753"/>
            <a:ext cx="6009178" cy="2940569"/>
          </a:xfrm>
        </p:spPr>
        <p:txBody>
          <a:bodyPr vert="horz" lIns="91440" tIns="45720" rIns="91440" bIns="45720" rtlCol="0" anchor="ctr">
            <a:normAutofit/>
          </a:bodyPr>
          <a:lstStyle>
            <a:lvl1pPr>
              <a:defRPr lang="en-US" sz="2240"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54677" y="3928471"/>
            <a:ext cx="6009178" cy="1119235"/>
          </a:xfrm>
        </p:spPr>
        <p:txBody>
          <a:bodyPr vert="horz" lIns="91440" tIns="45720" rIns="91440" bIns="45720" rtlCol="0" anchor="b">
            <a:normAutofit/>
          </a:bodyPr>
          <a:lstStyle>
            <a:lvl1pPr>
              <a:buNone/>
              <a:defRPr lang="en-US" sz="192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54677" y="5047706"/>
            <a:ext cx="6009178" cy="1461158"/>
          </a:xfrm>
        </p:spPr>
        <p:txBody>
          <a:bodyPr anchor="t">
            <a:normAutofit/>
          </a:bodyPr>
          <a:lstStyle>
            <a:lvl1pPr marL="0" indent="0" algn="l">
              <a:buNone/>
              <a:defRPr sz="1280">
                <a:gradFill flip="none" rotWithShape="1">
                  <a:gsLst>
                    <a:gs pos="0">
                      <a:schemeClr val="tx1"/>
                    </a:gs>
                    <a:gs pos="100000">
                      <a:schemeClr val="tx1">
                        <a:lumMod val="75000"/>
                      </a:schemeClr>
                    </a:gs>
                  </a:gsLst>
                  <a:lin ang="5400000" scaled="0"/>
                  <a:tileRect/>
                </a:gradFill>
              </a:defRPr>
            </a:lvl1pPr>
            <a:lvl2pPr marL="365760" indent="0">
              <a:buNone/>
              <a:defRPr sz="1280">
                <a:solidFill>
                  <a:schemeClr val="tx1">
                    <a:tint val="75000"/>
                  </a:schemeClr>
                </a:solidFill>
              </a:defRPr>
            </a:lvl2pPr>
            <a:lvl3pPr marL="731520" indent="0">
              <a:buNone/>
              <a:defRPr sz="1280">
                <a:solidFill>
                  <a:schemeClr val="tx1">
                    <a:tint val="75000"/>
                  </a:schemeClr>
                </a:solidFill>
              </a:defRPr>
            </a:lvl3pPr>
            <a:lvl4pPr marL="1097280" indent="0">
              <a:buNone/>
              <a:defRPr sz="1120">
                <a:solidFill>
                  <a:schemeClr val="tx1">
                    <a:tint val="75000"/>
                  </a:schemeClr>
                </a:solidFill>
              </a:defRPr>
            </a:lvl4pPr>
            <a:lvl5pPr marL="1463040" indent="0">
              <a:buNone/>
              <a:defRPr sz="1120">
                <a:solidFill>
                  <a:schemeClr val="tx1">
                    <a:tint val="75000"/>
                  </a:schemeClr>
                </a:solidFill>
              </a:defRPr>
            </a:lvl5pPr>
            <a:lvl6pPr marL="1828800" indent="0">
              <a:buNone/>
              <a:defRPr sz="1120">
                <a:solidFill>
                  <a:schemeClr val="tx1">
                    <a:tint val="75000"/>
                  </a:schemeClr>
                </a:solidFill>
              </a:defRPr>
            </a:lvl6pPr>
            <a:lvl7pPr marL="2194560" indent="0">
              <a:buNone/>
              <a:defRPr sz="1120">
                <a:solidFill>
                  <a:schemeClr val="tx1">
                    <a:tint val="75000"/>
                  </a:schemeClr>
                </a:solidFill>
              </a:defRPr>
            </a:lvl7pPr>
            <a:lvl8pPr marL="2560320" indent="0">
              <a:buNone/>
              <a:defRPr sz="1120">
                <a:solidFill>
                  <a:schemeClr val="tx1">
                    <a:tint val="75000"/>
                  </a:schemeClr>
                </a:solidFill>
              </a:defRPr>
            </a:lvl8pPr>
            <a:lvl9pPr marL="2926080" indent="0">
              <a:buNone/>
              <a:defRPr sz="112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921837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654678" y="635752"/>
            <a:ext cx="6009178" cy="1399979"/>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466120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241366" y="635753"/>
            <a:ext cx="1422490" cy="587311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54678" y="635753"/>
            <a:ext cx="4499310" cy="587311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92204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094332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5451" y="3488745"/>
            <a:ext cx="6008405" cy="1944859"/>
          </a:xfrm>
        </p:spPr>
        <p:txBody>
          <a:bodyPr anchor="b">
            <a:normAutofit/>
          </a:bodyPr>
          <a:lstStyle>
            <a:lvl1pPr algn="r">
              <a:defRPr sz="2240" b="0" cap="all"/>
            </a:lvl1pPr>
          </a:lstStyle>
          <a:p>
            <a:r>
              <a:rPr lang="en-US"/>
              <a:t>Click to edit Master title style</a:t>
            </a:r>
            <a:endParaRPr lang="en-US" dirty="0"/>
          </a:p>
        </p:txBody>
      </p:sp>
      <p:sp>
        <p:nvSpPr>
          <p:cNvPr id="3" name="Text Placeholder 2"/>
          <p:cNvSpPr>
            <a:spLocks noGrp="1"/>
          </p:cNvSpPr>
          <p:nvPr>
            <p:ph type="body" idx="1"/>
          </p:nvPr>
        </p:nvSpPr>
        <p:spPr>
          <a:xfrm>
            <a:off x="655451" y="5444064"/>
            <a:ext cx="6008405" cy="1064800"/>
          </a:xfrm>
        </p:spPr>
        <p:txBody>
          <a:bodyPr anchor="t">
            <a:normAutofit/>
          </a:bodyPr>
          <a:lstStyle>
            <a:lvl1pPr marL="0" indent="0" algn="r">
              <a:buNone/>
              <a:defRPr sz="1440">
                <a:gradFill flip="none" rotWithShape="1">
                  <a:gsLst>
                    <a:gs pos="0">
                      <a:schemeClr val="tx1"/>
                    </a:gs>
                    <a:gs pos="100000">
                      <a:schemeClr val="tx1">
                        <a:lumMod val="75000"/>
                      </a:schemeClr>
                    </a:gs>
                  </a:gsLst>
                  <a:lin ang="5400000" scaled="0"/>
                  <a:tileRect/>
                </a:gradFill>
              </a:defRPr>
            </a:lvl1pPr>
            <a:lvl2pPr marL="365760" indent="0">
              <a:buNone/>
              <a:defRPr sz="1440">
                <a:solidFill>
                  <a:schemeClr val="tx1">
                    <a:tint val="75000"/>
                  </a:schemeClr>
                </a:solidFill>
              </a:defRPr>
            </a:lvl2pPr>
            <a:lvl3pPr marL="731520" indent="0">
              <a:buNone/>
              <a:defRPr sz="1280">
                <a:solidFill>
                  <a:schemeClr val="tx1">
                    <a:tint val="75000"/>
                  </a:schemeClr>
                </a:solidFill>
              </a:defRPr>
            </a:lvl3pPr>
            <a:lvl4pPr marL="1097280" indent="0">
              <a:buNone/>
              <a:defRPr sz="1120">
                <a:solidFill>
                  <a:schemeClr val="tx1">
                    <a:tint val="75000"/>
                  </a:schemeClr>
                </a:solidFill>
              </a:defRPr>
            </a:lvl4pPr>
            <a:lvl5pPr marL="1463040" indent="0">
              <a:buNone/>
              <a:defRPr sz="1120">
                <a:solidFill>
                  <a:schemeClr val="tx1">
                    <a:tint val="75000"/>
                  </a:schemeClr>
                </a:solidFill>
              </a:defRPr>
            </a:lvl5pPr>
            <a:lvl6pPr marL="1828800" indent="0">
              <a:buNone/>
              <a:defRPr sz="1120">
                <a:solidFill>
                  <a:schemeClr val="tx1">
                    <a:tint val="75000"/>
                  </a:schemeClr>
                </a:solidFill>
              </a:defRPr>
            </a:lvl6pPr>
            <a:lvl7pPr marL="2194560" indent="0">
              <a:buNone/>
              <a:defRPr sz="1120">
                <a:solidFill>
                  <a:schemeClr val="tx1">
                    <a:tint val="75000"/>
                  </a:schemeClr>
                </a:solidFill>
              </a:defRPr>
            </a:lvl7pPr>
            <a:lvl8pPr marL="2560320" indent="0">
              <a:buNone/>
              <a:defRPr sz="1120">
                <a:solidFill>
                  <a:schemeClr val="tx1">
                    <a:tint val="75000"/>
                  </a:schemeClr>
                </a:solidFill>
              </a:defRPr>
            </a:lvl8pPr>
            <a:lvl9pPr marL="2926080" indent="0">
              <a:buNone/>
              <a:defRPr sz="112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22926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54678" y="2198292"/>
            <a:ext cx="2948058" cy="4300086"/>
          </a:xfrm>
        </p:spPr>
        <p:txBody>
          <a:bodyPr>
            <a:normAutofit/>
          </a:bodyPr>
          <a:lstStyle>
            <a:lvl1pPr>
              <a:defRPr sz="1280"/>
            </a:lvl1pPr>
            <a:lvl2pPr>
              <a:defRPr sz="1120"/>
            </a:lvl2pPr>
            <a:lvl3pPr>
              <a:defRPr sz="960"/>
            </a:lvl3pPr>
            <a:lvl4pPr>
              <a:defRPr sz="880"/>
            </a:lvl4pPr>
            <a:lvl5pPr>
              <a:defRPr sz="880"/>
            </a:lvl5pPr>
            <a:lvl6pPr>
              <a:defRPr sz="880"/>
            </a:lvl6pPr>
            <a:lvl7pPr>
              <a:defRPr sz="880"/>
            </a:lvl7pPr>
            <a:lvl8pPr>
              <a:defRPr sz="880"/>
            </a:lvl8pPr>
            <a:lvl9pPr>
              <a:defRPr sz="88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712465" y="2198291"/>
            <a:ext cx="2951391" cy="4300085"/>
          </a:xfrm>
        </p:spPr>
        <p:txBody>
          <a:bodyPr>
            <a:normAutofit/>
          </a:bodyPr>
          <a:lstStyle>
            <a:lvl1pPr>
              <a:defRPr sz="1280"/>
            </a:lvl1pPr>
            <a:lvl2pPr>
              <a:defRPr sz="1120"/>
            </a:lvl2pPr>
            <a:lvl3pPr>
              <a:defRPr sz="960"/>
            </a:lvl3pPr>
            <a:lvl4pPr>
              <a:defRPr sz="880"/>
            </a:lvl4pPr>
            <a:lvl5pPr>
              <a:defRPr sz="880"/>
            </a:lvl5pPr>
            <a:lvl6pPr>
              <a:defRPr sz="880"/>
            </a:lvl6pPr>
            <a:lvl7pPr>
              <a:defRPr sz="880"/>
            </a:lvl7pPr>
            <a:lvl8pPr>
              <a:defRPr sz="880"/>
            </a:lvl8pPr>
            <a:lvl9pPr>
              <a:defRPr sz="88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872151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85045" y="2198291"/>
            <a:ext cx="2717690" cy="782502"/>
          </a:xfrm>
        </p:spPr>
        <p:txBody>
          <a:bodyPr anchor="b">
            <a:noAutofit/>
          </a:bodyPr>
          <a:lstStyle>
            <a:lvl1pPr marL="0" indent="0">
              <a:buNone/>
              <a:defRPr sz="1760" b="0"/>
            </a:lvl1pPr>
            <a:lvl2pPr marL="365760" indent="0">
              <a:buNone/>
              <a:defRPr sz="1600" b="1"/>
            </a:lvl2pPr>
            <a:lvl3pPr marL="731520" indent="0">
              <a:buNone/>
              <a:defRPr sz="1440" b="1"/>
            </a:lvl3pPr>
            <a:lvl4pPr marL="1097280" indent="0">
              <a:buNone/>
              <a:defRPr sz="1280" b="1"/>
            </a:lvl4pPr>
            <a:lvl5pPr marL="1463040" indent="0">
              <a:buNone/>
              <a:defRPr sz="1280" b="1"/>
            </a:lvl5pPr>
            <a:lvl6pPr marL="1828800" indent="0">
              <a:buNone/>
              <a:defRPr sz="1280" b="1"/>
            </a:lvl6pPr>
            <a:lvl7pPr marL="2194560" indent="0">
              <a:buNone/>
              <a:defRPr sz="1280" b="1"/>
            </a:lvl7pPr>
            <a:lvl8pPr marL="2560320" indent="0">
              <a:buNone/>
              <a:defRPr sz="1280" b="1"/>
            </a:lvl8pPr>
            <a:lvl9pPr marL="2926080" indent="0">
              <a:buNone/>
              <a:defRPr sz="1280" b="1"/>
            </a:lvl9pPr>
          </a:lstStyle>
          <a:p>
            <a:pPr lvl="0"/>
            <a:r>
              <a:rPr lang="en-US"/>
              <a:t>Click to edit Master text styles</a:t>
            </a:r>
          </a:p>
        </p:txBody>
      </p:sp>
      <p:sp>
        <p:nvSpPr>
          <p:cNvPr id="4" name="Content Placeholder 3"/>
          <p:cNvSpPr>
            <a:spLocks noGrp="1"/>
          </p:cNvSpPr>
          <p:nvPr>
            <p:ph sz="half" idx="2"/>
          </p:nvPr>
        </p:nvSpPr>
        <p:spPr>
          <a:xfrm>
            <a:off x="654678" y="2971763"/>
            <a:ext cx="2948058" cy="3537102"/>
          </a:xfrm>
        </p:spPr>
        <p:txBody>
          <a:bodyPr anchor="t">
            <a:normAutofit/>
          </a:bodyPr>
          <a:lstStyle>
            <a:lvl1pPr>
              <a:defRPr sz="1280"/>
            </a:lvl1pPr>
            <a:lvl2pPr>
              <a:defRPr sz="1120"/>
            </a:lvl2pPr>
            <a:lvl3pPr>
              <a:defRPr sz="960"/>
            </a:lvl3pPr>
            <a:lvl4pPr>
              <a:defRPr sz="880"/>
            </a:lvl4pPr>
            <a:lvl5pPr>
              <a:defRPr sz="880"/>
            </a:lvl5pPr>
            <a:lvl6pPr>
              <a:defRPr sz="880"/>
            </a:lvl6pPr>
            <a:lvl7pPr>
              <a:defRPr sz="880"/>
            </a:lvl7pPr>
            <a:lvl8pPr>
              <a:defRPr sz="880"/>
            </a:lvl8pPr>
            <a:lvl9pPr>
              <a:defRPr sz="88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28120" y="2198292"/>
            <a:ext cx="2735736" cy="773471"/>
          </a:xfrm>
        </p:spPr>
        <p:txBody>
          <a:bodyPr anchor="b">
            <a:noAutofit/>
          </a:bodyPr>
          <a:lstStyle>
            <a:lvl1pPr marL="0" indent="0">
              <a:buNone/>
              <a:defRPr sz="1760" b="0"/>
            </a:lvl1pPr>
            <a:lvl2pPr marL="365760" indent="0">
              <a:buNone/>
              <a:defRPr sz="1600" b="1"/>
            </a:lvl2pPr>
            <a:lvl3pPr marL="731520" indent="0">
              <a:buNone/>
              <a:defRPr sz="1440" b="1"/>
            </a:lvl3pPr>
            <a:lvl4pPr marL="1097280" indent="0">
              <a:buNone/>
              <a:defRPr sz="1280" b="1"/>
            </a:lvl4pPr>
            <a:lvl5pPr marL="1463040" indent="0">
              <a:buNone/>
              <a:defRPr sz="1280" b="1"/>
            </a:lvl5pPr>
            <a:lvl6pPr marL="1828800" indent="0">
              <a:buNone/>
              <a:defRPr sz="1280" b="1"/>
            </a:lvl6pPr>
            <a:lvl7pPr marL="2194560" indent="0">
              <a:buNone/>
              <a:defRPr sz="1280" b="1"/>
            </a:lvl7pPr>
            <a:lvl8pPr marL="2560320" indent="0">
              <a:buNone/>
              <a:defRPr sz="1280" b="1"/>
            </a:lvl8pPr>
            <a:lvl9pPr marL="2926080" indent="0">
              <a:buNone/>
              <a:defRPr sz="1280" b="1"/>
            </a:lvl9pPr>
          </a:lstStyle>
          <a:p>
            <a:pPr lvl="0"/>
            <a:r>
              <a:rPr lang="en-US"/>
              <a:t>Click to edit Master text styles</a:t>
            </a:r>
          </a:p>
        </p:txBody>
      </p:sp>
      <p:sp>
        <p:nvSpPr>
          <p:cNvPr id="6" name="Content Placeholder 5"/>
          <p:cNvSpPr>
            <a:spLocks noGrp="1"/>
          </p:cNvSpPr>
          <p:nvPr>
            <p:ph sz="quarter" idx="4"/>
          </p:nvPr>
        </p:nvSpPr>
        <p:spPr>
          <a:xfrm>
            <a:off x="3703332" y="2971763"/>
            <a:ext cx="2961216" cy="3537102"/>
          </a:xfrm>
        </p:spPr>
        <p:txBody>
          <a:bodyPr anchor="t">
            <a:normAutofit/>
          </a:bodyPr>
          <a:lstStyle>
            <a:lvl1pPr>
              <a:defRPr sz="1280"/>
            </a:lvl1pPr>
            <a:lvl2pPr>
              <a:defRPr sz="1120"/>
            </a:lvl2pPr>
            <a:lvl3pPr>
              <a:defRPr sz="960"/>
            </a:lvl3pPr>
            <a:lvl4pPr>
              <a:defRPr sz="880"/>
            </a:lvl4pPr>
            <a:lvl5pPr>
              <a:defRPr sz="880"/>
            </a:lvl5pPr>
            <a:lvl6pPr>
              <a:defRPr sz="880"/>
            </a:lvl6pPr>
            <a:lvl7pPr>
              <a:defRPr sz="880"/>
            </a:lvl7pPr>
            <a:lvl8pPr>
              <a:defRPr sz="880"/>
            </a:lvl8pPr>
            <a:lvl9pPr>
              <a:defRPr sz="88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42185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080"/>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12/2/2024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041268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555906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4678" y="1871923"/>
            <a:ext cx="2183618" cy="1463040"/>
          </a:xfrm>
        </p:spPr>
        <p:txBody>
          <a:bodyPr anchor="b">
            <a:normAutofit/>
          </a:bodyPr>
          <a:lstStyle>
            <a:lvl1pPr algn="l">
              <a:defRPr sz="1760" b="0"/>
            </a:lvl1pPr>
          </a:lstStyle>
          <a:p>
            <a:r>
              <a:rPr lang="en-US"/>
              <a:t>Click to edit Master title style</a:t>
            </a:r>
            <a:endParaRPr lang="en-US" dirty="0"/>
          </a:p>
        </p:txBody>
      </p:sp>
      <p:sp>
        <p:nvSpPr>
          <p:cNvPr id="3" name="Content Placeholder 2"/>
          <p:cNvSpPr>
            <a:spLocks noGrp="1"/>
          </p:cNvSpPr>
          <p:nvPr>
            <p:ph idx="1"/>
          </p:nvPr>
        </p:nvSpPr>
        <p:spPr>
          <a:xfrm>
            <a:off x="3063085" y="635753"/>
            <a:ext cx="3600771" cy="5873110"/>
          </a:xfrm>
        </p:spPr>
        <p:txBody>
          <a:bodyPr anchor="ctr">
            <a:normAutofit/>
          </a:bodyPr>
          <a:lstStyle>
            <a:lvl1pPr>
              <a:defRPr sz="1440"/>
            </a:lvl1pPr>
            <a:lvl2pPr>
              <a:defRPr sz="1280"/>
            </a:lvl2pPr>
            <a:lvl3pPr>
              <a:defRPr sz="1120"/>
            </a:lvl3pPr>
            <a:lvl4pPr>
              <a:defRPr sz="960"/>
            </a:lvl4pPr>
            <a:lvl5pPr>
              <a:defRPr sz="880"/>
            </a:lvl5pPr>
            <a:lvl6pPr>
              <a:defRPr sz="880"/>
            </a:lvl6pPr>
            <a:lvl7pPr>
              <a:defRPr sz="880"/>
            </a:lvl7pPr>
            <a:lvl8pPr>
              <a:defRPr sz="880"/>
            </a:lvl8pPr>
            <a:lvl9pPr>
              <a:defRPr sz="88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54678" y="3334963"/>
            <a:ext cx="2183618" cy="1950720"/>
          </a:xfrm>
        </p:spPr>
        <p:txBody>
          <a:bodyPr>
            <a:normAutofit/>
          </a:bodyPr>
          <a:lstStyle>
            <a:lvl1pPr marL="0" indent="0">
              <a:buNone/>
              <a:defRPr sz="1280"/>
            </a:lvl1pPr>
            <a:lvl2pPr marL="365760" indent="0">
              <a:buNone/>
              <a:defRPr sz="960"/>
            </a:lvl2pPr>
            <a:lvl3pPr marL="731520" indent="0">
              <a:buNone/>
              <a:defRPr sz="800"/>
            </a:lvl3pPr>
            <a:lvl4pPr marL="1097280" indent="0">
              <a:buNone/>
              <a:defRPr sz="720"/>
            </a:lvl4pPr>
            <a:lvl5pPr marL="1463040" indent="0">
              <a:buNone/>
              <a:defRPr sz="720"/>
            </a:lvl5pPr>
            <a:lvl6pPr marL="1828800" indent="0">
              <a:buNone/>
              <a:defRPr sz="720"/>
            </a:lvl6pPr>
            <a:lvl7pPr marL="2194560" indent="0">
              <a:buNone/>
              <a:defRPr sz="720"/>
            </a:lvl7pPr>
            <a:lvl8pPr marL="2560320" indent="0">
              <a:buNone/>
              <a:defRPr sz="720"/>
            </a:lvl8pPr>
            <a:lvl9pPr marL="2926080" indent="0">
              <a:buNone/>
              <a:defRPr sz="72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739670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4678" y="2024820"/>
            <a:ext cx="3539042" cy="1463040"/>
          </a:xfrm>
        </p:spPr>
        <p:txBody>
          <a:bodyPr anchor="b">
            <a:normAutofit/>
          </a:bodyPr>
          <a:lstStyle>
            <a:lvl1pPr algn="l">
              <a:defRPr sz="192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4412353" y="-19507"/>
            <a:ext cx="2000050" cy="7363968"/>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280"/>
            </a:lvl1pPr>
            <a:lvl2pPr marL="365760" indent="0">
              <a:buNone/>
              <a:defRPr sz="1280"/>
            </a:lvl2pPr>
            <a:lvl3pPr marL="731520" indent="0">
              <a:buNone/>
              <a:defRPr sz="1280"/>
            </a:lvl3pPr>
            <a:lvl4pPr marL="1097280" indent="0">
              <a:buNone/>
              <a:defRPr sz="1280"/>
            </a:lvl4pPr>
            <a:lvl5pPr marL="1463040" indent="0">
              <a:buNone/>
              <a:defRPr sz="1280"/>
            </a:lvl5pPr>
            <a:lvl6pPr marL="1828800" indent="0">
              <a:buNone/>
              <a:defRPr sz="1280"/>
            </a:lvl6pPr>
            <a:lvl7pPr marL="2194560" indent="0">
              <a:buNone/>
              <a:defRPr sz="1280"/>
            </a:lvl7pPr>
            <a:lvl8pPr marL="2560320" indent="0">
              <a:buNone/>
              <a:defRPr sz="1280"/>
            </a:lvl8pPr>
            <a:lvl9pPr marL="2926080" indent="0">
              <a:buNone/>
              <a:defRPr sz="1280"/>
            </a:lvl9pPr>
          </a:lstStyle>
          <a:p>
            <a:r>
              <a:rPr lang="en-US"/>
              <a:t>Click icon to add picture</a:t>
            </a:r>
            <a:endParaRPr lang="en-US" dirty="0"/>
          </a:p>
        </p:txBody>
      </p:sp>
      <p:sp>
        <p:nvSpPr>
          <p:cNvPr id="4" name="Text Placeholder 3"/>
          <p:cNvSpPr>
            <a:spLocks noGrp="1"/>
          </p:cNvSpPr>
          <p:nvPr>
            <p:ph type="body" sz="half" idx="2"/>
          </p:nvPr>
        </p:nvSpPr>
        <p:spPr>
          <a:xfrm>
            <a:off x="653855" y="3487860"/>
            <a:ext cx="3539042" cy="1950720"/>
          </a:xfrm>
        </p:spPr>
        <p:txBody>
          <a:bodyPr>
            <a:normAutofit/>
          </a:bodyPr>
          <a:lstStyle>
            <a:lvl1pPr marL="0" indent="0">
              <a:buNone/>
              <a:defRPr sz="1280"/>
            </a:lvl1pPr>
            <a:lvl2pPr marL="365760" indent="0">
              <a:buNone/>
              <a:defRPr sz="960"/>
            </a:lvl2pPr>
            <a:lvl3pPr marL="731520" indent="0">
              <a:buNone/>
              <a:defRPr sz="800"/>
            </a:lvl3pPr>
            <a:lvl4pPr marL="1097280" indent="0">
              <a:buNone/>
              <a:defRPr sz="720"/>
            </a:lvl4pPr>
            <a:lvl5pPr marL="1463040" indent="0">
              <a:buNone/>
              <a:defRPr sz="720"/>
            </a:lvl5pPr>
            <a:lvl6pPr marL="1828800" indent="0">
              <a:buNone/>
              <a:defRPr sz="720"/>
            </a:lvl6pPr>
            <a:lvl7pPr marL="2194560" indent="0">
              <a:buNone/>
              <a:defRPr sz="720"/>
            </a:lvl7pPr>
            <a:lvl8pPr marL="2560320" indent="0">
              <a:buNone/>
              <a:defRPr sz="720"/>
            </a:lvl8pPr>
            <a:lvl9pPr marL="2926080" indent="0">
              <a:buNone/>
              <a:defRPr sz="720"/>
            </a:lvl9pPr>
          </a:lstStyle>
          <a:p>
            <a:pPr lvl="0"/>
            <a:r>
              <a:rPr lang="en-US"/>
              <a:t>Click to edit Master text styles</a:t>
            </a:r>
          </a:p>
        </p:txBody>
      </p:sp>
      <p:sp>
        <p:nvSpPr>
          <p:cNvPr id="5" name="Date Placeholder 4"/>
          <p:cNvSpPr>
            <a:spLocks noGrp="1"/>
          </p:cNvSpPr>
          <p:nvPr>
            <p:ph type="dt" sz="half" idx="10"/>
          </p:nvPr>
        </p:nvSpPr>
        <p:spPr>
          <a:xfrm>
            <a:off x="3618919" y="6593434"/>
            <a:ext cx="574802" cy="389467"/>
          </a:xfrm>
        </p:spPr>
        <p:txBody>
          <a:bodyPr/>
          <a:lstStyle/>
          <a:p>
            <a:fld id="{1D8BD707-D9CF-40AE-B4C6-C98DA3205C09}" type="datetimeFigureOut">
              <a:rPr lang="en-US" smtClean="0"/>
              <a:pPr/>
              <a:t>12/2/2024</a:t>
            </a:fld>
            <a:endParaRPr lang="en-US"/>
          </a:p>
        </p:txBody>
      </p:sp>
      <p:sp>
        <p:nvSpPr>
          <p:cNvPr id="6" name="Footer Placeholder 5"/>
          <p:cNvSpPr>
            <a:spLocks noGrp="1"/>
          </p:cNvSpPr>
          <p:nvPr>
            <p:ph type="ftr" sz="quarter" idx="11"/>
          </p:nvPr>
        </p:nvSpPr>
        <p:spPr>
          <a:xfrm>
            <a:off x="654678" y="6593434"/>
            <a:ext cx="2964240" cy="389467"/>
          </a:xfrm>
        </p:spPr>
        <p:txBody>
          <a:bodyPr/>
          <a:lstStyle/>
          <a:p>
            <a:endParaRPr lang="en-US"/>
          </a:p>
        </p:txBody>
      </p:sp>
      <p:sp>
        <p:nvSpPr>
          <p:cNvPr id="7" name="Slide Number Placeholder 6"/>
          <p:cNvSpPr>
            <a:spLocks noGrp="1"/>
          </p:cNvSpPr>
          <p:nvPr>
            <p:ph type="sldNum" sz="quarter" idx="12"/>
          </p:nvPr>
        </p:nvSpPr>
        <p:spPr>
          <a:xfrm>
            <a:off x="6419410" y="6593434"/>
            <a:ext cx="244149" cy="351200"/>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254268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4678" y="635752"/>
            <a:ext cx="6009178" cy="139997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54678" y="2198291"/>
            <a:ext cx="6009178" cy="431057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241367" y="6590144"/>
            <a:ext cx="1029971" cy="389467"/>
          </a:xfrm>
          <a:prstGeom prst="rect">
            <a:avLst/>
          </a:prstGeom>
        </p:spPr>
        <p:txBody>
          <a:bodyPr vert="horz" lIns="91440" tIns="45720" rIns="91440" bIns="45720" rtlCol="0" anchor="ctr"/>
          <a:lstStyle>
            <a:lvl1pPr algn="r">
              <a:defRPr sz="640" b="1" i="0">
                <a:solidFill>
                  <a:schemeClr val="tx1">
                    <a:lumMod val="75000"/>
                  </a:schemeClr>
                </a:solidFill>
                <a:effectLst>
                  <a:outerShdw blurRad="50800" dist="38100" dir="2700000" algn="tl" rotWithShape="0">
                    <a:srgbClr val="000000">
                      <a:alpha val="43000"/>
                    </a:srgbClr>
                  </a:outerShdw>
                </a:effectLst>
                <a:latin typeface="+mn-lt"/>
              </a:defRPr>
            </a:lvl1pPr>
          </a:lstStyle>
          <a:p>
            <a:fld id="{1D8BD707-D9CF-40AE-B4C6-C98DA3205C09}" type="datetimeFigureOut">
              <a:rPr lang="en-US" smtClean="0"/>
              <a:pPr/>
              <a:t>12/2/2024</a:t>
            </a:fld>
            <a:endParaRPr lang="en-US"/>
          </a:p>
        </p:txBody>
      </p:sp>
      <p:sp>
        <p:nvSpPr>
          <p:cNvPr id="5" name="Footer Placeholder 4"/>
          <p:cNvSpPr>
            <a:spLocks noGrp="1"/>
          </p:cNvSpPr>
          <p:nvPr>
            <p:ph type="ftr" sz="quarter" idx="3"/>
          </p:nvPr>
        </p:nvSpPr>
        <p:spPr>
          <a:xfrm>
            <a:off x="654678" y="6590144"/>
            <a:ext cx="4499310" cy="389467"/>
          </a:xfrm>
          <a:prstGeom prst="rect">
            <a:avLst/>
          </a:prstGeom>
        </p:spPr>
        <p:txBody>
          <a:bodyPr vert="horz" lIns="91440" tIns="45720" rIns="91440" bIns="45720" rtlCol="0" anchor="ctr"/>
          <a:lstStyle>
            <a:lvl1pPr algn="l">
              <a:defRPr sz="64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a:p>
        </p:txBody>
      </p:sp>
      <p:sp>
        <p:nvSpPr>
          <p:cNvPr id="6" name="Slide Number Placeholder 5"/>
          <p:cNvSpPr>
            <a:spLocks noGrp="1"/>
          </p:cNvSpPr>
          <p:nvPr>
            <p:ph type="sldNum" sz="quarter" idx="4"/>
          </p:nvPr>
        </p:nvSpPr>
        <p:spPr>
          <a:xfrm>
            <a:off x="6333762" y="6590144"/>
            <a:ext cx="330786" cy="389467"/>
          </a:xfrm>
          <a:prstGeom prst="rect">
            <a:avLst/>
          </a:prstGeom>
        </p:spPr>
        <p:txBody>
          <a:bodyPr vert="horz" lIns="91440" tIns="45720" rIns="91440" bIns="45720" rtlCol="0" anchor="ctr"/>
          <a:lstStyle>
            <a:lvl1pPr algn="r">
              <a:defRPr sz="640" b="1" i="0">
                <a:solidFill>
                  <a:schemeClr val="tx1">
                    <a:lumMod val="75000"/>
                  </a:schemeClr>
                </a:solidFill>
                <a:effectLst>
                  <a:outerShdw blurRad="50800" dist="38100" dir="2700000" algn="tl" rotWithShape="0">
                    <a:srgbClr val="000000">
                      <a:alpha val="43000"/>
                    </a:srgbClr>
                  </a:outerShdw>
                </a:effectLst>
                <a:latin typeface="+mn-lt"/>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88652892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365760" rtl="0" eaLnBrk="1" latinLnBrk="0" hangingPunct="1">
        <a:spcBef>
          <a:spcPct val="0"/>
        </a:spcBef>
        <a:buNone/>
        <a:defRPr sz="2240" kern="1200" cap="all">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365760" rtl="0" eaLnBrk="1" latinLnBrk="0" hangingPunct="1">
        <a:spcBef>
          <a:spcPct val="20000"/>
        </a:spcBef>
        <a:spcAft>
          <a:spcPts val="480"/>
        </a:spcAft>
        <a:buClr>
          <a:schemeClr val="tx1"/>
        </a:buClr>
        <a:buSzPct val="130000"/>
        <a:buFont typeface="Arial"/>
        <a:buChar char="•"/>
        <a:defRPr sz="144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594360" indent="-228600" algn="l" defTabSz="365760" rtl="0" eaLnBrk="1" latinLnBrk="0" hangingPunct="1">
        <a:spcBef>
          <a:spcPct val="20000"/>
        </a:spcBef>
        <a:spcAft>
          <a:spcPts val="480"/>
        </a:spcAft>
        <a:buClr>
          <a:schemeClr val="tx1"/>
        </a:buClr>
        <a:buSzPct val="130000"/>
        <a:buFont typeface="Arial"/>
        <a:buChar char="•"/>
        <a:defRPr sz="128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960120" indent="-228600" algn="l" defTabSz="365760" rtl="0" eaLnBrk="1" latinLnBrk="0" hangingPunct="1">
        <a:spcBef>
          <a:spcPct val="20000"/>
        </a:spcBef>
        <a:spcAft>
          <a:spcPts val="480"/>
        </a:spcAft>
        <a:buClr>
          <a:schemeClr val="tx1"/>
        </a:buClr>
        <a:buSzPct val="130000"/>
        <a:buFont typeface="Arial"/>
        <a:buChar char="•"/>
        <a:defRPr sz="112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234440" indent="-137160" algn="l" defTabSz="365760" rtl="0" eaLnBrk="1" latinLnBrk="0" hangingPunct="1">
        <a:spcBef>
          <a:spcPct val="20000"/>
        </a:spcBef>
        <a:spcAft>
          <a:spcPts val="480"/>
        </a:spcAft>
        <a:buClr>
          <a:schemeClr val="tx1"/>
        </a:buClr>
        <a:buSzPct val="130000"/>
        <a:buFont typeface="Arial"/>
        <a:buChar char="•"/>
        <a:defRPr sz="112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1600200" indent="-137160" algn="l" defTabSz="365760" rtl="0" eaLnBrk="1" latinLnBrk="0" hangingPunct="1">
        <a:spcBef>
          <a:spcPct val="20000"/>
        </a:spcBef>
        <a:spcAft>
          <a:spcPts val="480"/>
        </a:spcAft>
        <a:buClr>
          <a:schemeClr val="tx1"/>
        </a:buClr>
        <a:buSzPct val="130000"/>
        <a:buFont typeface="Arial"/>
        <a:buChar char="•"/>
        <a:defRPr sz="96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011680" indent="-182880" algn="l" defTabSz="365760" rtl="0" eaLnBrk="1" latinLnBrk="0" hangingPunct="1">
        <a:spcBef>
          <a:spcPct val="20000"/>
        </a:spcBef>
        <a:spcAft>
          <a:spcPts val="480"/>
        </a:spcAft>
        <a:buClr>
          <a:schemeClr val="tx1"/>
        </a:buClr>
        <a:buSzPct val="130000"/>
        <a:buFont typeface="Arial"/>
        <a:buChar char="•"/>
        <a:defRPr sz="88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377440" indent="-182880" algn="l" defTabSz="365760" rtl="0" eaLnBrk="1" latinLnBrk="0" hangingPunct="1">
        <a:spcBef>
          <a:spcPct val="20000"/>
        </a:spcBef>
        <a:spcAft>
          <a:spcPts val="480"/>
        </a:spcAft>
        <a:buClr>
          <a:schemeClr val="tx1"/>
        </a:buClr>
        <a:buSzPct val="130000"/>
        <a:buFont typeface="Arial"/>
        <a:buChar char="•"/>
        <a:defRPr sz="88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2743200" indent="-182880" algn="l" defTabSz="365760" rtl="0" eaLnBrk="1" latinLnBrk="0" hangingPunct="1">
        <a:spcBef>
          <a:spcPct val="20000"/>
        </a:spcBef>
        <a:spcAft>
          <a:spcPts val="480"/>
        </a:spcAft>
        <a:buClr>
          <a:schemeClr val="tx1"/>
        </a:buClr>
        <a:buSzPct val="130000"/>
        <a:buFont typeface="Arial"/>
        <a:buChar char="•"/>
        <a:defRPr sz="88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108960" indent="-182880" algn="l" defTabSz="365760" rtl="0" eaLnBrk="1" latinLnBrk="0" hangingPunct="1">
        <a:spcBef>
          <a:spcPct val="20000"/>
        </a:spcBef>
        <a:spcAft>
          <a:spcPts val="480"/>
        </a:spcAft>
        <a:buClr>
          <a:schemeClr val="tx1"/>
        </a:buClr>
        <a:buSzPct val="100000"/>
        <a:buFont typeface="Arial"/>
        <a:buChar char="•"/>
        <a:defRPr sz="88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365760" rtl="0" eaLnBrk="1" latinLnBrk="0" hangingPunct="1">
        <a:defRPr sz="1440" kern="1200">
          <a:solidFill>
            <a:schemeClr val="tx1"/>
          </a:solidFill>
          <a:latin typeface="+mn-lt"/>
          <a:ea typeface="+mn-ea"/>
          <a:cs typeface="+mn-cs"/>
        </a:defRPr>
      </a:lvl1pPr>
      <a:lvl2pPr marL="365760" algn="l" defTabSz="365760" rtl="0" eaLnBrk="1" latinLnBrk="0" hangingPunct="1">
        <a:defRPr sz="1440" kern="1200">
          <a:solidFill>
            <a:schemeClr val="tx1"/>
          </a:solidFill>
          <a:latin typeface="+mn-lt"/>
          <a:ea typeface="+mn-ea"/>
          <a:cs typeface="+mn-cs"/>
        </a:defRPr>
      </a:lvl2pPr>
      <a:lvl3pPr marL="731520" algn="l" defTabSz="365760" rtl="0" eaLnBrk="1" latinLnBrk="0" hangingPunct="1">
        <a:defRPr sz="1440" kern="1200">
          <a:solidFill>
            <a:schemeClr val="tx1"/>
          </a:solidFill>
          <a:latin typeface="+mn-lt"/>
          <a:ea typeface="+mn-ea"/>
          <a:cs typeface="+mn-cs"/>
        </a:defRPr>
      </a:lvl3pPr>
      <a:lvl4pPr marL="1097280" algn="l" defTabSz="365760" rtl="0" eaLnBrk="1" latinLnBrk="0" hangingPunct="1">
        <a:defRPr sz="1440" kern="1200">
          <a:solidFill>
            <a:schemeClr val="tx1"/>
          </a:solidFill>
          <a:latin typeface="+mn-lt"/>
          <a:ea typeface="+mn-ea"/>
          <a:cs typeface="+mn-cs"/>
        </a:defRPr>
      </a:lvl4pPr>
      <a:lvl5pPr marL="1463040" algn="l" defTabSz="365760" rtl="0" eaLnBrk="1" latinLnBrk="0" hangingPunct="1">
        <a:defRPr sz="1440" kern="1200">
          <a:solidFill>
            <a:schemeClr val="tx1"/>
          </a:solidFill>
          <a:latin typeface="+mn-lt"/>
          <a:ea typeface="+mn-ea"/>
          <a:cs typeface="+mn-cs"/>
        </a:defRPr>
      </a:lvl5pPr>
      <a:lvl6pPr marL="1828800" algn="l" defTabSz="365760" rtl="0" eaLnBrk="1" latinLnBrk="0" hangingPunct="1">
        <a:defRPr sz="1440" kern="1200">
          <a:solidFill>
            <a:schemeClr val="tx1"/>
          </a:solidFill>
          <a:latin typeface="+mn-lt"/>
          <a:ea typeface="+mn-ea"/>
          <a:cs typeface="+mn-cs"/>
        </a:defRPr>
      </a:lvl6pPr>
      <a:lvl7pPr marL="2194560" algn="l" defTabSz="365760" rtl="0" eaLnBrk="1" latinLnBrk="0" hangingPunct="1">
        <a:defRPr sz="1440" kern="1200">
          <a:solidFill>
            <a:schemeClr val="tx1"/>
          </a:solidFill>
          <a:latin typeface="+mn-lt"/>
          <a:ea typeface="+mn-ea"/>
          <a:cs typeface="+mn-cs"/>
        </a:defRPr>
      </a:lvl7pPr>
      <a:lvl8pPr marL="2560320" algn="l" defTabSz="365760" rtl="0" eaLnBrk="1" latinLnBrk="0" hangingPunct="1">
        <a:defRPr sz="1440" kern="1200">
          <a:solidFill>
            <a:schemeClr val="tx1"/>
          </a:solidFill>
          <a:latin typeface="+mn-lt"/>
          <a:ea typeface="+mn-ea"/>
          <a:cs typeface="+mn-cs"/>
        </a:defRPr>
      </a:lvl8pPr>
      <a:lvl9pPr marL="2926080" algn="l" defTabSz="365760" rtl="0" eaLnBrk="1" latinLnBrk="0" hangingPunct="1">
        <a:defRPr sz="14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www.zillow.com/view-imx/fe2abb11-abd1-4197-96bf-5885f887294c?setAttribution=mls&amp;wl=true&amp;initialViewType=pano&amp;utm_source=dashboard" TargetMode="External"/><Relationship Id="rId13" Type="http://schemas.openxmlformats.org/officeDocument/2006/relationships/image" Target="../media/image9.jpg"/><Relationship Id="rId3" Type="http://schemas.openxmlformats.org/officeDocument/2006/relationships/image" Target="../media/image3.jpeg"/><Relationship Id="rId7" Type="http://schemas.openxmlformats.org/officeDocument/2006/relationships/image" Target="../media/image5.jpeg"/><Relationship Id="rId12" Type="http://schemas.openxmlformats.org/officeDocument/2006/relationships/image" Target="../media/image8.jp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7.jpg"/><Relationship Id="rId5" Type="http://schemas.openxmlformats.org/officeDocument/2006/relationships/hyperlink" Target="https://exprealty.com/agents/chrissy-strickland-1045be23-cc2b-11ee-98d3-abdb62ea23ab/" TargetMode="External"/><Relationship Id="rId10" Type="http://schemas.openxmlformats.org/officeDocument/2006/relationships/image" Target="../media/image6.jpg"/><Relationship Id="rId4" Type="http://schemas.openxmlformats.org/officeDocument/2006/relationships/hyperlink" Target="mailto:chrissychsrealtor@gmail.com" TargetMode="External"/><Relationship Id="rId9" Type="http://schemas.openxmlformats.org/officeDocument/2006/relationships/hyperlink" Target="https://charleston-real-estate-media.aryeo.com/videos/01929f58-49f0-7037-bdf1-97186badb652"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A2C819A3-71A7-4DE7-AF37-511F036A6690}"/>
              </a:ext>
            </a:extLst>
          </p:cNvPr>
          <p:cNvPicPr>
            <a:picLocks noChangeAspect="1"/>
          </p:cNvPicPr>
          <p:nvPr/>
        </p:nvPicPr>
        <p:blipFill>
          <a:blip r:embed="rId2" cstate="print">
            <a:extLst>
              <a:ext uri="{28A0092B-C50C-407E-A947-70E740481C1C}">
                <a14:useLocalDpi xmlns:a14="http://schemas.microsoft.com/office/drawing/2010/main" val="0"/>
              </a:ext>
            </a:extLst>
          </a:blip>
          <a:srcRect t="7002" b="7002"/>
          <a:stretch/>
        </p:blipFill>
        <p:spPr>
          <a:xfrm>
            <a:off x="3200400" y="3496756"/>
            <a:ext cx="2438736" cy="1398129"/>
          </a:xfrm>
          <a:prstGeom prst="rect">
            <a:avLst/>
          </a:prstGeom>
          <a:ln w="12700">
            <a:solidFill>
              <a:schemeClr val="tx1"/>
            </a:solidFill>
          </a:ln>
        </p:spPr>
      </p:pic>
      <p:pic>
        <p:nvPicPr>
          <p:cNvPr id="31" name="Picture 30">
            <a:extLst>
              <a:ext uri="{FF2B5EF4-FFF2-40B4-BE49-F238E27FC236}">
                <a16:creationId xmlns:a16="http://schemas.microsoft.com/office/drawing/2014/main" id="{AD18BDAE-7FB9-4708-95B3-3B390537A27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3596524" y="0"/>
            <a:ext cx="1945190" cy="1459463"/>
          </a:xfrm>
          <a:prstGeom prst="rect">
            <a:avLst/>
          </a:prstGeom>
          <a:ln w="12700">
            <a:solidFill>
              <a:schemeClr val="tx1"/>
            </a:solidFill>
          </a:ln>
        </p:spPr>
      </p:pic>
      <p:sp>
        <p:nvSpPr>
          <p:cNvPr id="13" name="Rectangle 12"/>
          <p:cNvSpPr/>
          <p:nvPr/>
        </p:nvSpPr>
        <p:spPr>
          <a:xfrm>
            <a:off x="1143001" y="5381767"/>
            <a:ext cx="1904999" cy="1169294"/>
          </a:xfrm>
          <a:prstGeom prst="rect">
            <a:avLst/>
          </a:prstGeom>
        </p:spPr>
        <p:txBody>
          <a:bodyPr wrap="square">
            <a:spAutoFit/>
          </a:bodyPr>
          <a:lstStyle/>
          <a:p>
            <a:pPr>
              <a:lnSpc>
                <a:spcPct val="200000"/>
              </a:lnSpc>
            </a:pPr>
            <a:r>
              <a:rPr lang="en-US" sz="1018" b="1" dirty="0">
                <a:solidFill>
                  <a:schemeClr val="bg1"/>
                </a:solidFill>
                <a:latin typeface="Futura Bk BT" panose="020B0502020204020303" pitchFamily="34" charset="0"/>
                <a:ea typeface="Gadugi" panose="020B0502040204020203" pitchFamily="34" charset="0"/>
              </a:rPr>
              <a:t>Chrissy Strickland</a:t>
            </a:r>
            <a:br>
              <a:rPr lang="en-US" sz="800" b="1" dirty="0">
                <a:solidFill>
                  <a:schemeClr val="bg1"/>
                </a:solidFill>
                <a:latin typeface="Futura Bk BT" panose="020B0502020204020303" pitchFamily="34" charset="0"/>
                <a:ea typeface="Gadugi" panose="020B0502040204020203" pitchFamily="34" charset="0"/>
              </a:rPr>
            </a:br>
            <a:r>
              <a:rPr lang="en-US" sz="873" dirty="0">
                <a:solidFill>
                  <a:schemeClr val="bg1"/>
                </a:solidFill>
                <a:latin typeface="Futura Bk BT" panose="020B0502020204020303" pitchFamily="34" charset="0"/>
                <a:ea typeface="Gadugi" panose="020B0502040204020203" pitchFamily="34" charset="0"/>
              </a:rPr>
              <a:t>843-906-5553</a:t>
            </a:r>
          </a:p>
          <a:p>
            <a:pPr>
              <a:lnSpc>
                <a:spcPct val="200000"/>
              </a:lnSpc>
            </a:pPr>
            <a:r>
              <a:rPr lang="en-US" sz="873" dirty="0">
                <a:solidFill>
                  <a:schemeClr val="bg1"/>
                </a:solidFill>
                <a:latin typeface="Futura Bk BT" panose="020B0502020204020303" pitchFamily="34" charset="0"/>
                <a:ea typeface="Gadugi" panose="020B0502040204020203" pitchFamily="34" charset="0"/>
                <a:hlinkClick r:id="rId4"/>
              </a:rPr>
              <a:t>chrissychsrealtor@gmail.com</a:t>
            </a:r>
            <a:r>
              <a:rPr lang="en-US" sz="873" dirty="0">
                <a:solidFill>
                  <a:schemeClr val="bg1"/>
                </a:solidFill>
                <a:latin typeface="Futura Bk BT" panose="020B0502020204020303" pitchFamily="34" charset="0"/>
                <a:ea typeface="Gadugi" panose="020B0502040204020203" pitchFamily="34" charset="0"/>
              </a:rPr>
              <a:t> </a:t>
            </a:r>
            <a:br>
              <a:rPr lang="en-US" sz="873" dirty="0">
                <a:solidFill>
                  <a:schemeClr val="bg1"/>
                </a:solidFill>
                <a:latin typeface="Futura Bk BT" panose="020B0502020204020303" pitchFamily="34" charset="0"/>
                <a:ea typeface="Gadugi" panose="020B0502040204020203" pitchFamily="34" charset="0"/>
              </a:rPr>
            </a:br>
            <a:r>
              <a:rPr lang="en-US" sz="873" dirty="0">
                <a:solidFill>
                  <a:schemeClr val="bg1"/>
                </a:solidFill>
                <a:latin typeface="Futura Bk BT" panose="020B0502020204020303" pitchFamily="34" charset="0"/>
                <a:ea typeface="Gadugi" panose="020B0502040204020203" pitchFamily="34" charset="0"/>
                <a:hlinkClick r:id="rId5"/>
              </a:rPr>
              <a:t>Visit My Website</a:t>
            </a:r>
            <a:endParaRPr lang="en-US" sz="873" dirty="0">
              <a:solidFill>
                <a:schemeClr val="bg1"/>
              </a:solidFill>
              <a:latin typeface="Futura Bk BT" panose="020B0502020204020303" pitchFamily="34" charset="0"/>
              <a:ea typeface="Gadugi" panose="020B0502040204020203" pitchFamily="34" charset="0"/>
            </a:endParaRPr>
          </a:p>
        </p:txBody>
      </p:sp>
      <p:pic>
        <p:nvPicPr>
          <p:cNvPr id="1027"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p:blipFill>
        <p:spPr bwMode="auto">
          <a:xfrm>
            <a:off x="182851" y="6867136"/>
            <a:ext cx="799577" cy="3783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13"/>
          <p:cNvSpPr/>
          <p:nvPr/>
        </p:nvSpPr>
        <p:spPr>
          <a:xfrm>
            <a:off x="1143000" y="6875780"/>
            <a:ext cx="1295400" cy="361061"/>
          </a:xfrm>
          <a:prstGeom prst="rect">
            <a:avLst/>
          </a:prstGeom>
        </p:spPr>
        <p:txBody>
          <a:bodyPr wrap="square">
            <a:spAutoFit/>
          </a:bodyPr>
          <a:lstStyle/>
          <a:p>
            <a:r>
              <a:rPr lang="en-US" sz="582" dirty="0">
                <a:solidFill>
                  <a:schemeClr val="bg1"/>
                </a:solidFill>
                <a:latin typeface="Gadugi" panose="020B0502040204020203" pitchFamily="34" charset="0"/>
                <a:ea typeface="Gadugi" panose="020B0502040204020203" pitchFamily="34" charset="0"/>
              </a:rPr>
              <a:t>EXP Realty LLC</a:t>
            </a:r>
          </a:p>
          <a:p>
            <a:r>
              <a:rPr lang="en-US" sz="582" dirty="0">
                <a:solidFill>
                  <a:schemeClr val="bg1"/>
                </a:solidFill>
                <a:latin typeface="Gadugi" panose="020B0502040204020203" pitchFamily="34" charset="0"/>
                <a:ea typeface="Gadugi" panose="020B0502040204020203" pitchFamily="34" charset="0"/>
              </a:rPr>
              <a:t>170 Meeting Street Ste 304</a:t>
            </a:r>
          </a:p>
          <a:p>
            <a:r>
              <a:rPr lang="en-US" sz="582" dirty="0">
                <a:solidFill>
                  <a:schemeClr val="bg1"/>
                </a:solidFill>
                <a:latin typeface="Gadugi" panose="020B0502040204020203" pitchFamily="34" charset="0"/>
                <a:ea typeface="Gadugi" panose="020B0502040204020203" pitchFamily="34" charset="0"/>
              </a:rPr>
              <a:t>Charleston, SC 29401</a:t>
            </a:r>
          </a:p>
        </p:txBody>
      </p:sp>
      <p:sp>
        <p:nvSpPr>
          <p:cNvPr id="17" name="Title 1">
            <a:extLst>
              <a:ext uri="{FF2B5EF4-FFF2-40B4-BE49-F238E27FC236}">
                <a16:creationId xmlns:a16="http://schemas.microsoft.com/office/drawing/2014/main" id="{AD8E9B4C-0B71-443B-AF01-6EB87DE6E81B}"/>
              </a:ext>
            </a:extLst>
          </p:cNvPr>
          <p:cNvSpPr txBox="1">
            <a:spLocks/>
          </p:cNvSpPr>
          <p:nvPr/>
        </p:nvSpPr>
        <p:spPr>
          <a:xfrm>
            <a:off x="3630168" y="4904502"/>
            <a:ext cx="3657600" cy="707075"/>
          </a:xfrm>
          <a:prstGeom prst="rect">
            <a:avLst/>
          </a:prstGeom>
        </p:spPr>
        <p:txBody>
          <a:bodyPr vert="horz" lIns="74096" tIns="37048" rIns="74096" bIns="37048" rtlCol="0" anchor="ctr">
            <a:noAutofit/>
          </a:bodyPr>
          <a:lstStyle>
            <a:lvl1pPr algn="ctr" defTabSz="1018824" rtl="0" eaLnBrk="1" latinLnBrk="0" hangingPunct="1">
              <a:spcBef>
                <a:spcPct val="0"/>
              </a:spcBef>
              <a:buNone/>
              <a:defRPr sz="4900" kern="1200">
                <a:solidFill>
                  <a:schemeClr val="tx1"/>
                </a:solidFill>
                <a:latin typeface="+mj-lt"/>
                <a:ea typeface="+mj-ea"/>
                <a:cs typeface="+mj-cs"/>
              </a:defRPr>
            </a:lvl1pPr>
          </a:lstStyle>
          <a:p>
            <a:pPr algn="r"/>
            <a:r>
              <a:rPr lang="en-US" sz="1891" dirty="0">
                <a:solidFill>
                  <a:schemeClr val="bg1"/>
                </a:solidFill>
                <a:latin typeface="Futura LtCn BT" panose="020B0408020204030204" pitchFamily="34" charset="0"/>
              </a:rPr>
              <a:t>1913 Mooring Line Way</a:t>
            </a:r>
          </a:p>
          <a:p>
            <a:pPr algn="r"/>
            <a:r>
              <a:rPr lang="en-US" sz="1309" dirty="0">
                <a:solidFill>
                  <a:schemeClr val="bg1"/>
                </a:solidFill>
                <a:latin typeface="Futura LtCn BT" panose="020B0408020204030204" pitchFamily="34" charset="0"/>
              </a:rPr>
              <a:t>Dunes West | Mount Pleasant, SC 29466</a:t>
            </a:r>
          </a:p>
          <a:p>
            <a:pPr algn="r"/>
            <a:r>
              <a:rPr lang="en-US" sz="1309" dirty="0">
                <a:solidFill>
                  <a:schemeClr val="bg1"/>
                </a:solidFill>
                <a:latin typeface="Futura LtCn BT" panose="020B0408020204030204" pitchFamily="34" charset="0"/>
              </a:rPr>
              <a:t>MLS# 24026820 | $4,944,000</a:t>
            </a:r>
          </a:p>
        </p:txBody>
      </p:sp>
      <p:pic>
        <p:nvPicPr>
          <p:cNvPr id="7" name="Picture 6" descr="A person sitting on a couch&#10;&#10;Description automatically generated with medium confidence">
            <a:extLst>
              <a:ext uri="{FF2B5EF4-FFF2-40B4-BE49-F238E27FC236}">
                <a16:creationId xmlns:a16="http://schemas.microsoft.com/office/drawing/2014/main" id="{DB60D3B9-A7DC-DE08-90C4-5C1861279D9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200" y="5205228"/>
            <a:ext cx="1012881" cy="1522373"/>
          </a:xfrm>
          <a:prstGeom prst="rect">
            <a:avLst/>
          </a:prstGeom>
        </p:spPr>
      </p:pic>
      <p:sp>
        <p:nvSpPr>
          <p:cNvPr id="8" name="Rectangle 7">
            <a:extLst>
              <a:ext uri="{FF2B5EF4-FFF2-40B4-BE49-F238E27FC236}">
                <a16:creationId xmlns:a16="http://schemas.microsoft.com/office/drawing/2014/main" id="{2284D496-CE47-92A1-3657-D0D3B92599C9}"/>
              </a:ext>
            </a:extLst>
          </p:cNvPr>
          <p:cNvSpPr/>
          <p:nvPr/>
        </p:nvSpPr>
        <p:spPr>
          <a:xfrm>
            <a:off x="3200400" y="5607040"/>
            <a:ext cx="4114801" cy="1708160"/>
          </a:xfrm>
          <a:prstGeom prst="rect">
            <a:avLst/>
          </a:prstGeom>
        </p:spPr>
        <p:txBody>
          <a:bodyPr wrap="square">
            <a:spAutoFit/>
          </a:bodyPr>
          <a:lstStyle/>
          <a:p>
            <a:pPr algn="r"/>
            <a:r>
              <a:rPr lang="en-US" sz="700" dirty="0">
                <a:solidFill>
                  <a:schemeClr val="bg1"/>
                </a:solidFill>
                <a:latin typeface="Gadugi" panose="020B0502040204020203" pitchFamily="34" charset="0"/>
                <a:ea typeface="Gadugi" panose="020B0502040204020203" pitchFamily="34" charset="0"/>
              </a:rPr>
              <a:t>1913 Mooring Line Drive is more than just a home.... It is a lifestyle! Experience the best in Low-Country living with this one-of-a-kind gem. A breathtaking custom-built estate offers the perfect blend of modern elegance and waterfront living. Situated on a 1.55 acre lot, it offers the epitome of living on the Wando River, including breathtaking views and stunning sunsets. The true deep-water covered dock is complete with: WIFI access, custom lighting, a 10,000 </a:t>
            </a:r>
            <a:r>
              <a:rPr lang="en-US" sz="700" dirty="0" err="1">
                <a:solidFill>
                  <a:schemeClr val="bg1"/>
                </a:solidFill>
                <a:latin typeface="Gadugi" panose="020B0502040204020203" pitchFamily="34" charset="0"/>
                <a:ea typeface="Gadugi" panose="020B0502040204020203" pitchFamily="34" charset="0"/>
              </a:rPr>
              <a:t>lb</a:t>
            </a:r>
            <a:r>
              <a:rPr lang="en-US" sz="700" dirty="0">
                <a:solidFill>
                  <a:schemeClr val="bg1"/>
                </a:solidFill>
                <a:latin typeface="Gadugi" panose="020B0502040204020203" pitchFamily="34" charset="0"/>
                <a:ea typeface="Gadugi" panose="020B0502040204020203" pitchFamily="34" charset="0"/>
              </a:rPr>
              <a:t> boat lift and large floater. Upon entering the home, you are welcomed with panoramic views of the scenic Wando River, hickory floors throughout and large windows that allow natural light to flood the space. A full-size elevator accesses all floors of the home. Step outside to experience the elevated outdoor oasis, complete with a stunning rectangular saltwater heated pool, travertine tile throughout, a fully equipped built-in outdoor kitchen with cooktop, and gas grill. Additional improvements include: a full home gas powered generator, a completely fenced yard, two retractable poolside awnings for added shade, and a mosquito spraying abatement system. A charming short walkway leads right out to the dock. We invite you to see this beautiful property for yourself!</a:t>
            </a:r>
          </a:p>
          <a:p>
            <a:pPr algn="r"/>
            <a:endParaRPr lang="en-US" sz="700" b="1" dirty="0">
              <a:solidFill>
                <a:schemeClr val="bg1"/>
              </a:solidFill>
              <a:latin typeface="Gadugi" panose="020B0502040204020203" pitchFamily="34" charset="0"/>
              <a:ea typeface="Gadugi" panose="020B0502040204020203" pitchFamily="34" charset="0"/>
            </a:endParaRPr>
          </a:p>
          <a:p>
            <a:pPr algn="r"/>
            <a:r>
              <a:rPr lang="en-US" sz="700" b="1" dirty="0">
                <a:solidFill>
                  <a:schemeClr val="bg1"/>
                </a:solidFill>
                <a:latin typeface="Gadugi" panose="020B0502040204020203" pitchFamily="34" charset="0"/>
                <a:ea typeface="Gadugi" panose="020B0502040204020203" pitchFamily="34" charset="0"/>
                <a:hlinkClick r:id="rId8"/>
              </a:rPr>
              <a:t>Virtual Tour</a:t>
            </a:r>
            <a:r>
              <a:rPr lang="en-US" sz="700" b="1" dirty="0">
                <a:solidFill>
                  <a:schemeClr val="bg1"/>
                </a:solidFill>
                <a:latin typeface="Gadugi" panose="020B0502040204020203" pitchFamily="34" charset="0"/>
                <a:ea typeface="Gadugi" panose="020B0502040204020203" pitchFamily="34" charset="0"/>
              </a:rPr>
              <a:t> | </a:t>
            </a:r>
            <a:r>
              <a:rPr lang="en-US" sz="700" b="1" dirty="0">
                <a:solidFill>
                  <a:schemeClr val="bg1"/>
                </a:solidFill>
                <a:latin typeface="Gadugi" panose="020B0502040204020203" pitchFamily="34" charset="0"/>
                <a:ea typeface="Gadugi" panose="020B0502040204020203" pitchFamily="34" charset="0"/>
                <a:hlinkClick r:id="rId9"/>
              </a:rPr>
              <a:t>Video Tour</a:t>
            </a:r>
            <a:endParaRPr lang="en-US" sz="700" b="1" dirty="0">
              <a:solidFill>
                <a:schemeClr val="bg1"/>
              </a:solidFill>
              <a:latin typeface="Gadugi" panose="020B0502040204020203" pitchFamily="34" charset="0"/>
              <a:ea typeface="Gadugi" panose="020B0502040204020203" pitchFamily="34" charset="0"/>
            </a:endParaRPr>
          </a:p>
        </p:txBody>
      </p:sp>
      <p:pic>
        <p:nvPicPr>
          <p:cNvPr id="6" name="Picture 5">
            <a:extLst>
              <a:ext uri="{FF2B5EF4-FFF2-40B4-BE49-F238E27FC236}">
                <a16:creationId xmlns:a16="http://schemas.microsoft.com/office/drawing/2014/main" id="{A8688923-61AC-1298-48D1-A9E24C1164F1}"/>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2971801" y="1446651"/>
            <a:ext cx="3068693" cy="2045795"/>
          </a:xfrm>
          <a:prstGeom prst="rect">
            <a:avLst/>
          </a:prstGeom>
          <a:ln w="12700">
            <a:solidFill>
              <a:schemeClr val="tx1"/>
            </a:solidFill>
          </a:ln>
        </p:spPr>
      </p:pic>
      <p:pic>
        <p:nvPicPr>
          <p:cNvPr id="24" name="Picture 23">
            <a:extLst>
              <a:ext uri="{FF2B5EF4-FFF2-40B4-BE49-F238E27FC236}">
                <a16:creationId xmlns:a16="http://schemas.microsoft.com/office/drawing/2014/main" id="{26B938C6-4A18-4FCC-8CC5-8EE6A8FB1375}"/>
              </a:ext>
            </a:extLst>
          </p:cNvPr>
          <p:cNvPicPr>
            <a:picLocks noChangeAspect="1"/>
          </p:cNvPicPr>
          <p:nvPr/>
        </p:nvPicPr>
        <p:blipFill>
          <a:blip r:embed="rId11">
            <a:extLst>
              <a:ext uri="{28A0092B-C50C-407E-A947-70E740481C1C}">
                <a14:useLocalDpi xmlns:a14="http://schemas.microsoft.com/office/drawing/2010/main" val="0"/>
              </a:ext>
            </a:extLst>
          </a:blip>
          <a:srcRect l="24874" r="24874"/>
          <a:stretch/>
        </p:blipFill>
        <p:spPr>
          <a:xfrm>
            <a:off x="0" y="0"/>
            <a:ext cx="3689637" cy="4894885"/>
          </a:xfrm>
          <a:prstGeom prst="rect">
            <a:avLst/>
          </a:prstGeom>
          <a:ln w="12700">
            <a:solidFill>
              <a:schemeClr val="tx1"/>
            </a:solidFill>
          </a:ln>
        </p:spPr>
      </p:pic>
      <p:pic>
        <p:nvPicPr>
          <p:cNvPr id="3" name="Picture 2">
            <a:extLst>
              <a:ext uri="{FF2B5EF4-FFF2-40B4-BE49-F238E27FC236}">
                <a16:creationId xmlns:a16="http://schemas.microsoft.com/office/drawing/2014/main" id="{2A5AA79A-CAA3-C6F0-F53F-3F466A6E52F0}"/>
              </a:ext>
            </a:extLst>
          </p:cNvPr>
          <p:cNvPicPr>
            <a:picLocks noChangeAspect="1"/>
          </p:cNvPicPr>
          <p:nvPr/>
        </p:nvPicPr>
        <p:blipFill>
          <a:blip r:embed="rId12" cstate="print">
            <a:extLst>
              <a:ext uri="{28A0092B-C50C-407E-A947-70E740481C1C}">
                <a14:useLocalDpi xmlns:a14="http://schemas.microsoft.com/office/drawing/2010/main" val="0"/>
              </a:ext>
            </a:extLst>
          </a:blip>
          <a:srcRect l="23669" r="24875"/>
          <a:stretch/>
        </p:blipFill>
        <p:spPr>
          <a:xfrm>
            <a:off x="5423733" y="0"/>
            <a:ext cx="1891467" cy="2450592"/>
          </a:xfrm>
          <a:prstGeom prst="rect">
            <a:avLst/>
          </a:prstGeom>
          <a:ln w="12700">
            <a:solidFill>
              <a:schemeClr val="tx1"/>
            </a:solidFill>
          </a:ln>
        </p:spPr>
      </p:pic>
      <p:pic>
        <p:nvPicPr>
          <p:cNvPr id="4" name="Picture 3">
            <a:extLst>
              <a:ext uri="{FF2B5EF4-FFF2-40B4-BE49-F238E27FC236}">
                <a16:creationId xmlns:a16="http://schemas.microsoft.com/office/drawing/2014/main" id="{DE81A96B-29A8-5B19-3300-70387F2C6538}"/>
              </a:ext>
            </a:extLst>
          </p:cNvPr>
          <p:cNvPicPr>
            <a:picLocks noChangeAspect="1"/>
          </p:cNvPicPr>
          <p:nvPr/>
        </p:nvPicPr>
        <p:blipFill>
          <a:blip r:embed="rId13" cstate="print">
            <a:extLst>
              <a:ext uri="{28A0092B-C50C-407E-A947-70E740481C1C}">
                <a14:useLocalDpi xmlns:a14="http://schemas.microsoft.com/office/drawing/2010/main" val="0"/>
              </a:ext>
            </a:extLst>
          </a:blip>
          <a:srcRect l="24104" r="24104"/>
          <a:stretch/>
        </p:blipFill>
        <p:spPr>
          <a:xfrm>
            <a:off x="5423733" y="2460209"/>
            <a:ext cx="1891468" cy="2434676"/>
          </a:xfrm>
          <a:prstGeom prst="rect">
            <a:avLst/>
          </a:prstGeom>
          <a:ln w="12700">
            <a:solidFill>
              <a:schemeClr val="tx1"/>
            </a:solidFill>
          </a:ln>
        </p:spPr>
      </p:pic>
      <p:sp>
        <p:nvSpPr>
          <p:cNvPr id="5" name="Title 1">
            <a:extLst>
              <a:ext uri="{FF2B5EF4-FFF2-40B4-BE49-F238E27FC236}">
                <a16:creationId xmlns:a16="http://schemas.microsoft.com/office/drawing/2014/main" id="{B8E47628-66A1-BC2A-612C-800AEBBF17A5}"/>
              </a:ext>
            </a:extLst>
          </p:cNvPr>
          <p:cNvSpPr txBox="1">
            <a:spLocks/>
          </p:cNvSpPr>
          <p:nvPr/>
        </p:nvSpPr>
        <p:spPr>
          <a:xfrm>
            <a:off x="-3760511" y="653326"/>
            <a:ext cx="3689636" cy="457200"/>
          </a:xfrm>
          <a:prstGeom prst="rect">
            <a:avLst/>
          </a:prstGeom>
        </p:spPr>
        <p:txBody>
          <a:bodyPr vert="horz" lIns="101882" tIns="50941" rIns="101882" bIns="50941" rtlCol="0" anchor="ctr">
            <a:noAutofit/>
          </a:bodyPr>
          <a:lstStyle>
            <a:lvl1pPr algn="ctr" defTabSz="740991" rtl="0" eaLnBrk="1" latinLnBrk="0" hangingPunct="1">
              <a:spcBef>
                <a:spcPct val="0"/>
              </a:spcBef>
              <a:buNone/>
              <a:defRPr sz="3564" kern="1200">
                <a:solidFill>
                  <a:schemeClr val="tx1"/>
                </a:solidFill>
                <a:latin typeface="+mj-lt"/>
                <a:ea typeface="+mj-ea"/>
                <a:cs typeface="+mj-cs"/>
              </a:defRPr>
            </a:lvl1pPr>
          </a:lstStyle>
          <a:p>
            <a:r>
              <a:rPr lang="en-US" sz="1400" b="1" dirty="0">
                <a:ln w="3175">
                  <a:noFill/>
                </a:ln>
                <a:effectLst>
                  <a:outerShdw blurRad="38100" dist="38100" dir="2700000" algn="tl">
                    <a:srgbClr val="000000">
                      <a:alpha val="43137"/>
                    </a:srgbClr>
                  </a:outerShdw>
                </a:effectLst>
                <a:latin typeface="Futura Bk BT" panose="020B0502020204020303"/>
                <a:ea typeface="Gadugi" panose="020B0502040204020203" pitchFamily="34" charset="0"/>
              </a:rPr>
              <a:t>To A Showing At This Deepwater Estate!</a:t>
            </a:r>
            <a:endParaRPr lang="en-US" sz="1000" b="1" dirty="0">
              <a:ln w="3175">
                <a:noFill/>
              </a:ln>
              <a:effectLst>
                <a:outerShdw blurRad="38100" dist="38100" dir="2700000" algn="tl">
                  <a:srgbClr val="000000">
                    <a:alpha val="43137"/>
                  </a:srgbClr>
                </a:outerShdw>
              </a:effectLst>
              <a:latin typeface="Futura Bk BT" panose="020B0502020204020303"/>
              <a:ea typeface="Gadugi" panose="020B0502040204020203" pitchFamily="34" charset="0"/>
            </a:endParaRPr>
          </a:p>
        </p:txBody>
      </p:sp>
      <p:sp>
        <p:nvSpPr>
          <p:cNvPr id="2" name="Title 1"/>
          <p:cNvSpPr>
            <a:spLocks noGrp="1"/>
          </p:cNvSpPr>
          <p:nvPr>
            <p:ph type="ctrTitle"/>
          </p:nvPr>
        </p:nvSpPr>
        <p:spPr>
          <a:xfrm>
            <a:off x="-76200" y="0"/>
            <a:ext cx="3810000" cy="1244876"/>
          </a:xfrm>
        </p:spPr>
        <p:txBody>
          <a:bodyPr anchor="ctr">
            <a:noAutofit/>
          </a:bodyPr>
          <a:lstStyle/>
          <a:p>
            <a:r>
              <a:rPr lang="en-US" sz="4000" b="1" cap="none" dirty="0">
                <a:ln w="0"/>
                <a:solidFill>
                  <a:schemeClr val="accent1"/>
                </a:solidFill>
                <a:effectLst/>
                <a:latin typeface="P22 Marcel Script Pro" panose="02000000000000000000" pitchFamily="50" charset="0"/>
                <a:ea typeface="Gadugi" panose="020B0502040204020203" pitchFamily="34" charset="0"/>
              </a:rPr>
              <a:t>Deepwater</a:t>
            </a:r>
            <a:br>
              <a:rPr lang="en-US" sz="4000" b="1" cap="none" dirty="0">
                <a:ln w="0"/>
                <a:solidFill>
                  <a:schemeClr val="accent1"/>
                </a:solidFill>
                <a:effectLst/>
                <a:latin typeface="P22 Marcel Script Pro" panose="02000000000000000000" pitchFamily="50" charset="0"/>
                <a:ea typeface="Gadugi" panose="020B0502040204020203" pitchFamily="34" charset="0"/>
              </a:rPr>
            </a:br>
            <a:r>
              <a:rPr lang="en-US" sz="4000" b="1" cap="none" dirty="0">
                <a:ln w="0"/>
                <a:solidFill>
                  <a:schemeClr val="accent1"/>
                </a:solidFill>
                <a:effectLst/>
                <a:latin typeface="P22 Marcel Script Pro" panose="02000000000000000000" pitchFamily="50" charset="0"/>
                <a:ea typeface="Gadugi" panose="020B0502040204020203" pitchFamily="34" charset="0"/>
              </a:rPr>
              <a:t>Lowcountry Estate</a:t>
            </a:r>
          </a:p>
        </p:txBody>
      </p:sp>
    </p:spTree>
    <p:extLst>
      <p:ext uri="{BB962C8B-B14F-4D97-AF65-F5344CB8AC3E}">
        <p14:creationId xmlns:p14="http://schemas.microsoft.com/office/powerpoint/2010/main" val="27011320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docProps/app.xml><?xml version="1.0" encoding="utf-8"?>
<Properties xmlns="http://schemas.openxmlformats.org/officeDocument/2006/extended-properties" xmlns:vt="http://schemas.openxmlformats.org/officeDocument/2006/docPropsVTypes">
  <Template>TM03457485[[fn=Mesh]]</Template>
  <TotalTime>967</TotalTime>
  <Words>281</Words>
  <Application>Microsoft Office PowerPoint</Application>
  <PresentationFormat>Custom</PresentationFormat>
  <Paragraphs>13</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Century Gothic</vt:lpstr>
      <vt:lpstr>Futura Bk BT</vt:lpstr>
      <vt:lpstr>Futura LtCn BT</vt:lpstr>
      <vt:lpstr>Gadugi</vt:lpstr>
      <vt:lpstr>P22 Marcel Script Pro</vt:lpstr>
      <vt:lpstr>Mesh</vt:lpstr>
      <vt:lpstr>Deepwater Lowcountry Estate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Great Johns Island Location! Hardwood Floors Galore!</dc:title>
  <dc:creator>CVH360</dc:creator>
  <cp:lastModifiedBy>A. Thomas Price</cp:lastModifiedBy>
  <cp:revision>107</cp:revision>
  <dcterms:created xsi:type="dcterms:W3CDTF">2006-08-16T00:00:00Z</dcterms:created>
  <dcterms:modified xsi:type="dcterms:W3CDTF">2024-12-02T13:33:10Z</dcterms:modified>
</cp:coreProperties>
</file>