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554" y="13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mailto:matt.galvin@agentownedrealty.com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gif"/><Relationship Id="rId10" Type="http://schemas.openxmlformats.org/officeDocument/2006/relationships/image" Target="../media/image7.jpeg"/><Relationship Id="rId4" Type="http://schemas.openxmlformats.org/officeDocument/2006/relationships/hyperlink" Target="https://mattgalvin.agentowned.com/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1" b="11391"/>
          <a:stretch/>
        </p:blipFill>
        <p:spPr bwMode="auto">
          <a:xfrm>
            <a:off x="534478" y="556729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 in Southampton Pointe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948487"/>
            <a:ext cx="8229600" cy="206160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 rare find! Ground floor (no stairs) condo in a secure gated community in Area 42, close to beaches, downtown Charleston, and I-526. There is a foyer area with an office nook, open kitchen, breakfast bar, dining area, and open living room. The bedroom has an exceptionally large walk-in closet with shelving. Full bathroom has ceramic tile flooring and shower. There is a laundry room with a washer and dryer. The appliances have been recently replaced and the carpet is new as of October, 2025. Spacious covered front porch or patio area with a storage closet. The community amenities offer walking trails with beautiful landscaping, a pool, club house, workout facility, dog park, and car wash area. Boat storage may be available on a first come, first serve basis. Transfer fee may apply.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21000" y="9282008"/>
            <a:ext cx="29272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</a:t>
            </a:r>
          </a:p>
          <a:p>
            <a:pPr algn="ctr"/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824 Johnnie Dodds Blvd</a:t>
            </a:r>
          </a:p>
          <a:p>
            <a:pPr algn="ctr"/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350" y="9135814"/>
            <a:ext cx="3138813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Matt Galvin</a:t>
            </a:r>
          </a:p>
          <a:p>
            <a:pPr algn="ctr"/>
            <a:r>
              <a:rPr lang="en-US" sz="1100" dirty="0">
                <a:latin typeface="Avenir Next LT Pro Light" panose="020B0304020202020204" pitchFamily="34" charset="0"/>
              </a:rPr>
              <a:t>843-245-6913</a:t>
            </a:r>
          </a:p>
          <a:p>
            <a:pPr algn="ctr"/>
            <a:r>
              <a:rPr lang="en-US" sz="1100" dirty="0">
                <a:latin typeface="Avenir Next LT Pro Light" panose="020B0304020202020204" pitchFamily="34" charset="0"/>
                <a:hlinkClick r:id="rId3"/>
              </a:rPr>
              <a:t>matt.galvin@agentownedrealty.com</a:t>
            </a:r>
            <a:endParaRPr lang="en-US" sz="1100" dirty="0">
              <a:latin typeface="Avenir Next LT Pro Light" panose="020B0304020202020204" pitchFamily="34" charset="0"/>
            </a:endParaRPr>
          </a:p>
          <a:p>
            <a:pPr algn="ctr"/>
            <a:r>
              <a:rPr lang="en-US" sz="11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4"/>
              </a:rPr>
              <a:t>mattgalvin.agentowned.com</a:t>
            </a:r>
            <a:endParaRPr lang="en-US" sz="1100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6775" y="9263243"/>
            <a:ext cx="1291847" cy="59152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347038"/>
            <a:ext cx="8240091" cy="523220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1914 Chatelain Way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Mount Pleasant, SC 29464 | MLS# 25029300 | $329,000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DA874D-3C95-D181-B030-B3FA092BA9A6}"/>
              </a:ext>
            </a:extLst>
          </p:cNvPr>
          <p:cNvGrpSpPr/>
          <p:nvPr/>
        </p:nvGrpSpPr>
        <p:grpSpPr>
          <a:xfrm>
            <a:off x="81351" y="8088323"/>
            <a:ext cx="8066899" cy="969264"/>
            <a:chOff x="80834" y="7954163"/>
            <a:chExt cx="8066899" cy="969264"/>
          </a:xfrm>
        </p:grpSpPr>
        <p:pic>
          <p:nvPicPr>
            <p:cNvPr id="17" name="Picture 5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792033" y="7954163"/>
              <a:ext cx="1291847" cy="969264"/>
            </a:xfrm>
            <a:prstGeom prst="rect">
              <a:avLst/>
            </a:prstGeom>
            <a:ln w="3175"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5"/>
            <p:cNvPicPr>
              <a:picLocks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506258" y="7954163"/>
              <a:ext cx="1291847" cy="969264"/>
            </a:xfrm>
            <a:prstGeom prst="rect">
              <a:avLst/>
            </a:prstGeom>
            <a:ln w="3175"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5"/>
            <p:cNvPicPr>
              <a:picLocks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80834" y="7955298"/>
              <a:ext cx="1288821" cy="966994"/>
            </a:xfrm>
            <a:prstGeom prst="rect">
              <a:avLst/>
            </a:prstGeom>
            <a:ln w="3175"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5"/>
            <p:cNvPicPr>
              <a:picLocks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20483" y="7954163"/>
              <a:ext cx="1291847" cy="969264"/>
            </a:xfrm>
            <a:prstGeom prst="rect">
              <a:avLst/>
            </a:prstGeom>
            <a:ln w="3175"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" name="Picture 5">
              <a:extLst>
                <a:ext uri="{FF2B5EF4-FFF2-40B4-BE49-F238E27FC236}">
                  <a16:creationId xmlns:a16="http://schemas.microsoft.com/office/drawing/2014/main" id="{A689FEEA-9BDF-1991-5FED-149FA3E1B47F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857571" y="7954795"/>
              <a:ext cx="1290162" cy="968000"/>
            </a:xfrm>
            <a:prstGeom prst="rect">
              <a:avLst/>
            </a:prstGeom>
            <a:ln w="3175"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214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1914 Chatelain Way Mount Pleasant, SC 29464 | MLS# 25029300 | $329,000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122</cp:revision>
  <dcterms:created xsi:type="dcterms:W3CDTF">2006-08-16T00:00:00Z</dcterms:created>
  <dcterms:modified xsi:type="dcterms:W3CDTF">2025-12-17T19:32:17Z</dcterms:modified>
</cp:coreProperties>
</file>