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2764"/>
    <a:srgbClr val="CECFCC"/>
    <a:srgbClr val="B6B7B5"/>
    <a:srgbClr val="2750A9"/>
    <a:srgbClr val="22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>
        <p:scale>
          <a:sx n="57" d="100"/>
          <a:sy n="57" d="100"/>
        </p:scale>
        <p:origin x="2429" y="3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71140" y="378241"/>
            <a:ext cx="7030120" cy="3316331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3000"/>
              </a:schemeClr>
            </a:glow>
            <a:softEdge rad="25400"/>
          </a:effectLst>
        </p:spPr>
      </p:pic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5670550" y="5048464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3903132" y="5052767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tretch>
            <a:fillRect/>
          </a:stretch>
        </p:blipFill>
        <p:spPr>
          <a:xfrm>
            <a:off x="3903132" y="3794177"/>
            <a:ext cx="1720849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tretch>
            <a:fillRect/>
          </a:stretch>
        </p:blipFill>
        <p:spPr>
          <a:xfrm>
            <a:off x="379141" y="3794176"/>
            <a:ext cx="3476413" cy="2426486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Greg Cook</a:t>
            </a:r>
          </a:p>
          <a:p>
            <a:pPr algn="ctr"/>
            <a:r>
              <a:rPr lang="en-US" sz="1600" dirty="0"/>
              <a:t>Anchor One Realty, LLC</a:t>
            </a:r>
          </a:p>
          <a:p>
            <a:pPr algn="ctr"/>
            <a:r>
              <a:rPr lang="en-US" sz="1400" dirty="0"/>
              <a:t> </a:t>
            </a:r>
            <a:r>
              <a:rPr lang="en-US" sz="1600" dirty="0"/>
              <a:t>843-343-3030</a:t>
            </a:r>
          </a:p>
          <a:p>
            <a:pPr algn="ctr"/>
            <a:r>
              <a:rPr lang="en-US" sz="1200" dirty="0">
                <a:hlinkClick r:id="rId7"/>
              </a:rPr>
              <a:t>gcook@AnchorPropertiesofSC.com</a:t>
            </a:r>
            <a:r>
              <a:rPr lang="en-US" sz="1050" dirty="0"/>
              <a:t>	</a:t>
            </a:r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Bedrooms:</a:t>
            </a:r>
          </a:p>
          <a:p>
            <a:r>
              <a:rPr lang="en-US" sz="1300" dirty="0"/>
              <a:t>Bathrooms:</a:t>
            </a:r>
          </a:p>
          <a:p>
            <a:r>
              <a:rPr lang="en-US" sz="1300" dirty="0" err="1"/>
              <a:t>Sq</a:t>
            </a:r>
            <a:r>
              <a:rPr lang="en-US" sz="1300" dirty="0"/>
              <a:t> Ft:</a:t>
            </a:r>
          </a:p>
          <a:p>
            <a:r>
              <a:rPr lang="en-US" sz="1300" dirty="0"/>
              <a:t>Fence:</a:t>
            </a:r>
          </a:p>
          <a:p>
            <a:r>
              <a:rPr lang="en-US" sz="1300" dirty="0"/>
              <a:t>Lot Size: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3</a:t>
            </a:r>
          </a:p>
          <a:p>
            <a:r>
              <a:rPr lang="en-US" sz="1300" dirty="0"/>
              <a:t>1.5</a:t>
            </a:r>
          </a:p>
          <a:p>
            <a:r>
              <a:rPr lang="en-US" sz="1300" dirty="0"/>
              <a:t>1073</a:t>
            </a:r>
          </a:p>
          <a:p>
            <a:r>
              <a:rPr lang="en-US" sz="1300" dirty="0"/>
              <a:t>YES</a:t>
            </a:r>
          </a:p>
          <a:p>
            <a:r>
              <a:rPr lang="en-US" sz="1300" dirty="0"/>
              <a:t>0.17 Acres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0820" y="8144610"/>
            <a:ext cx="16124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Year Built:</a:t>
            </a:r>
          </a:p>
          <a:p>
            <a:r>
              <a:rPr lang="en-US" sz="1300" dirty="0"/>
              <a:t>New Roof:</a:t>
            </a:r>
          </a:p>
          <a:p>
            <a:r>
              <a:rPr lang="en-US" sz="1300" dirty="0"/>
              <a:t>New Central Air:</a:t>
            </a:r>
          </a:p>
          <a:p>
            <a:r>
              <a:rPr lang="en-US" sz="1300" dirty="0"/>
              <a:t>New Heat:</a:t>
            </a:r>
          </a:p>
          <a:p>
            <a:r>
              <a:rPr lang="en-US" sz="1300" dirty="0"/>
              <a:t>Type of Floors: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290" y="8144610"/>
            <a:ext cx="1285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1978</a:t>
            </a:r>
          </a:p>
          <a:p>
            <a:r>
              <a:rPr lang="en-US" sz="1300" dirty="0"/>
              <a:t>2016</a:t>
            </a:r>
          </a:p>
          <a:p>
            <a:r>
              <a:rPr lang="en-US" sz="1300" dirty="0"/>
              <a:t>2016</a:t>
            </a:r>
          </a:p>
          <a:p>
            <a:r>
              <a:rPr lang="en-US" sz="1300" dirty="0"/>
              <a:t>2016</a:t>
            </a:r>
          </a:p>
          <a:p>
            <a:r>
              <a:rPr lang="en-US" sz="1300" dirty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140" y="6375540"/>
            <a:ext cx="7022119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Wow! Beautifully-Renovated 3BR/ 1.5BA/ All-Brick Home on a fenced lot in Downtown Beaufort! Walking distance to the NEW Starbucks &amp; Town Center! NEW HVAC (interior &amp; exterior units), NEW Premium Architectural Roof, Insulated Windows, Newer Water Heater, NEW Doors! The home’s entire interior (Walls, Ceilings, Trim &amp; Doors) has just been professionally painted! NEW premium wood flooring, NEW frieze carpeting/pad &amp; NEW premium tile! The kitchen has just been renovated with NEW countertops, NEW white modern cabinets, NEW premium sink/faucet &amp; NEW premium stainless steel appliances! NEW vanity/ top, NEW commode &amp; NEW brushed nickel fixtures in both bathrooms! Enjoy the shade of the huge live oak trees, outdoor patio &amp; fenced yard! Hard to beat this price right in downtown Beaufort! </a:t>
            </a:r>
            <a:endParaRPr lang="en-US" sz="120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140" y="245327"/>
            <a:ext cx="7030120" cy="553998"/>
          </a:xfrm>
          <a:prstGeom prst="rect">
            <a:avLst/>
          </a:prstGeom>
          <a:ln>
            <a:solidFill>
              <a:srgbClr val="1D276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1916 Baggett St ~ Beaufort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0348" y="3291297"/>
            <a:ext cx="14812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$150,000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tretch>
            <a:fillRect/>
          </a:stretch>
        </p:blipFill>
        <p:spPr>
          <a:xfrm>
            <a:off x="5656297" y="3794176"/>
            <a:ext cx="1720849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211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49</cp:revision>
  <dcterms:created xsi:type="dcterms:W3CDTF">2015-08-25T19:24:55Z</dcterms:created>
  <dcterms:modified xsi:type="dcterms:W3CDTF">2016-09-22T15:34:22Z</dcterms:modified>
</cp:coreProperties>
</file>