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8429" y="244137"/>
            <a:ext cx="7015542" cy="451402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2052"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3996296"/>
            <a:ext cx="7460233" cy="720017"/>
          </a:xfrm>
        </p:spPr>
        <p:txBody>
          <a:bodyPr>
            <a:noAutofit/>
          </a:bodyPr>
          <a:lstStyle/>
          <a:p>
            <a:r>
              <a:rPr lang="en-US" sz="2800" b="1"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1916 N Smokerise Way</a:t>
            </a:r>
            <a:b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br>
            <a: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Mount Pleasant, SC 29466 ~ MLS# 18006421 ~ $375,000</a:t>
            </a:r>
            <a:endParaRPr lang="en-US" sz="1400" dirty="0">
              <a:ln w="3175">
                <a:noFill/>
              </a:ln>
              <a:effectLst>
                <a:outerShdw blurRad="12700" dist="38100" dir="5400000" algn="ctr" rotWithShape="0">
                  <a:schemeClr val="tx1"/>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39"/>
            <a:ext cx="7772400" cy="2245613"/>
          </a:xfrm>
        </p:spPr>
        <p:txBody>
          <a:bodyPr anchor="ctr">
            <a:noAutofit/>
          </a:bodyPr>
          <a:lstStyle/>
          <a:p>
            <a:r>
              <a:rPr lang="en-US" sz="1400" b="1" i="1" dirty="0">
                <a:solidFill>
                  <a:schemeClr val="tx1"/>
                </a:solidFill>
                <a:latin typeface="Georgia" panose="02040502050405020303" pitchFamily="18" charset="0"/>
                <a:cs typeface="Microsoft Sans Serif" panose="020B0604020202020204" pitchFamily="34" charset="0"/>
              </a:rPr>
              <a:t>375k in Mt Pleasant!</a:t>
            </a:r>
          </a:p>
          <a:p>
            <a:r>
              <a:rPr lang="en-US" sz="1300" dirty="0">
                <a:solidFill>
                  <a:schemeClr val="tx1"/>
                </a:solidFill>
                <a:latin typeface="Georgia" panose="02040502050405020303" pitchFamily="18" charset="0"/>
                <a:cs typeface="Microsoft Sans Serif" panose="020B0604020202020204" pitchFamily="34" charset="0"/>
              </a:rPr>
              <a:t>4 bedroom, 2.5 bath in Planters Pointe. The first floor has hardwood floors throughout. The large family room features a gas log fireplace, built in surround sound speakers, and access to a nice screened porch overlooking the large, fenced in backyard. The kitchen features white cabinets, granite counter tops and all kitchen appliances are included. Separate dining room along with half bath are also located downstairs. Upstairs you will find a spacious master bedroom with tray ceiling and attached master bathroom. The master bathroom contains a double vanity, garden tub and separate shower. You will also find 3 more bedrooms upstairs as well as a full bathroom. The FROG was converted to be a large guest room, but could be a fantastic game or play room!</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199"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20157"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92136"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4114" y="4936106"/>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Scott Fulton</a:t>
            </a:r>
          </a:p>
          <a:p>
            <a:pPr algn="ctr"/>
            <a:r>
              <a:rPr lang="en-US" sz="1200" dirty="0">
                <a:latin typeface="Georgia" panose="02040502050405020303" pitchFamily="18" charset="0"/>
                <a:cs typeface="Microsoft Sans Serif" panose="020B0604020202020204" pitchFamily="34" charset="0"/>
              </a:rPr>
              <a:t>(843) 324-8845 O | (843) 324-8445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9650" y="50800"/>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New Listing in Planters Pointe</a:t>
            </a:r>
          </a:p>
        </p:txBody>
      </p:sp>
      <p:pic>
        <p:nvPicPr>
          <p:cNvPr id="1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48178"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199"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220157"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92136"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4114"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48178"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762000"/>
            <a:ext cx="7772400" cy="707886"/>
          </a:xfrm>
          <a:prstGeom prst="rect">
            <a:avLst/>
          </a:prstGeom>
        </p:spPr>
        <p:txBody>
          <a:bodyPr wrap="square">
            <a:spAutoFit/>
          </a:bodyPr>
          <a:lstStyle/>
          <a:p>
            <a:pPr algn="ctr"/>
            <a:r>
              <a:rPr lang="en-US" sz="4000" b="1" i="1" dirty="0">
                <a:ln w="3175">
                  <a:solidFill>
                    <a:schemeClr val="tx1"/>
                  </a:solidFill>
                </a:ln>
                <a:solidFill>
                  <a:schemeClr val="bg1"/>
                </a:solidFill>
                <a:latin typeface="Gabriola" panose="04040605051002020D02" pitchFamily="82" charset="0"/>
              </a:rPr>
              <a:t>Just Listed in Planters Pointe</a:t>
            </a:r>
          </a:p>
        </p:txBody>
      </p:sp>
      <p:pic>
        <p:nvPicPr>
          <p:cNvPr id="24"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49041"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188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1916 N Smokerise Way Mount Pleasant, SC 29466 ~ MLS# 18006421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2018-03-20T17:12:49Z</dcterms:modified>
</cp:coreProperties>
</file>