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78429" y="244137"/>
            <a:ext cx="7015542" cy="451402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2052" y="9209979"/>
            <a:ext cx="1161306"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6084" y="3996296"/>
            <a:ext cx="7460233" cy="720017"/>
          </a:xfrm>
        </p:spPr>
        <p:txBody>
          <a:bodyPr>
            <a:noAutofit/>
          </a:bodyPr>
          <a:lstStyle/>
          <a:p>
            <a:r>
              <a:rPr lang="en-US" sz="2800" b="1" dirty="0">
                <a:ln w="3175">
                  <a:noFill/>
                </a:ln>
                <a:solidFill>
                  <a:schemeClr val="bg1"/>
                </a:solidFill>
                <a:effectLst>
                  <a:outerShdw blurRad="12700" dist="38100" dir="5400000" algn="ctr" rotWithShape="0">
                    <a:schemeClr val="tx1"/>
                  </a:outerShdw>
                </a:effectLst>
                <a:latin typeface="Georgia" panose="02040502050405020303" pitchFamily="18" charset="0"/>
                <a:cs typeface="Microsoft Sans Serif" panose="020B0604020202020204" pitchFamily="34" charset="0"/>
              </a:rPr>
              <a:t>1916 N Smokerise Way</a:t>
            </a:r>
            <a:br>
              <a:rPr lang="en-US" sz="2000" dirty="0">
                <a:ln w="3175">
                  <a:noFill/>
                </a:ln>
                <a:solidFill>
                  <a:schemeClr val="bg1"/>
                </a:solidFill>
                <a:effectLst>
                  <a:outerShdw blurRad="12700" dist="38100" dir="5400000" algn="ctr" rotWithShape="0">
                    <a:schemeClr val="tx1"/>
                  </a:outerShdw>
                </a:effectLst>
                <a:latin typeface="Georgia" panose="02040502050405020303" pitchFamily="18" charset="0"/>
                <a:cs typeface="Microsoft Sans Serif" panose="020B0604020202020204" pitchFamily="34" charset="0"/>
              </a:rPr>
            </a:br>
            <a:r>
              <a:rPr lang="en-US" sz="2000" dirty="0">
                <a:ln w="3175">
                  <a:noFill/>
                </a:ln>
                <a:solidFill>
                  <a:schemeClr val="bg1"/>
                </a:solidFill>
                <a:effectLst>
                  <a:outerShdw blurRad="12700" dist="38100" dir="5400000" algn="ctr" rotWithShape="0">
                    <a:schemeClr val="tx1"/>
                  </a:outerShdw>
                </a:effectLst>
                <a:latin typeface="Georgia" panose="02040502050405020303" pitchFamily="18" charset="0"/>
                <a:cs typeface="Microsoft Sans Serif" panose="020B0604020202020204" pitchFamily="34" charset="0"/>
              </a:rPr>
              <a:t>Mount Pleasant, SC 29466 ~ MLS# 18006421 ~ $369,000</a:t>
            </a:r>
            <a:endParaRPr lang="en-US" sz="1400" dirty="0">
              <a:ln w="3175">
                <a:noFill/>
              </a:ln>
              <a:effectLst>
                <a:outerShdw blurRad="12700" dist="38100" dir="5400000" algn="ctr" rotWithShape="0">
                  <a:schemeClr val="tx1"/>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858139"/>
            <a:ext cx="7772400" cy="2245613"/>
          </a:xfrm>
        </p:spPr>
        <p:txBody>
          <a:bodyPr anchor="ctr">
            <a:noAutofit/>
          </a:bodyPr>
          <a:lstStyle/>
          <a:p>
            <a:r>
              <a:rPr lang="en-US" sz="1400" b="1" i="1" dirty="0">
                <a:solidFill>
                  <a:schemeClr val="tx2"/>
                </a:solidFill>
                <a:latin typeface="Georgia" panose="02040502050405020303" pitchFamily="18" charset="0"/>
                <a:cs typeface="Microsoft Sans Serif" panose="020B0604020202020204" pitchFamily="34" charset="0"/>
              </a:rPr>
              <a:t>11 </a:t>
            </a:r>
            <a:r>
              <a:rPr lang="en-US" sz="1400" b="1" i="1" dirty="0" err="1">
                <a:solidFill>
                  <a:schemeClr val="tx2"/>
                </a:solidFill>
                <a:latin typeface="Georgia" panose="02040502050405020303" pitchFamily="18" charset="0"/>
                <a:cs typeface="Microsoft Sans Serif" panose="020B0604020202020204" pitchFamily="34" charset="0"/>
              </a:rPr>
              <a:t>Sq</a:t>
            </a:r>
            <a:r>
              <a:rPr lang="en-US" sz="1400" b="1" i="1" dirty="0">
                <a:solidFill>
                  <a:schemeClr val="tx2"/>
                </a:solidFill>
                <a:latin typeface="Georgia" panose="02040502050405020303" pitchFamily="18" charset="0"/>
                <a:cs typeface="Microsoft Sans Serif" panose="020B0604020202020204" pitchFamily="34" charset="0"/>
              </a:rPr>
              <a:t> Ft Shy Of 1,800 Square Feet!</a:t>
            </a:r>
          </a:p>
          <a:p>
            <a:r>
              <a:rPr lang="en-US" sz="1400" b="1" i="1" dirty="0">
                <a:solidFill>
                  <a:schemeClr val="tx2"/>
                </a:solidFill>
                <a:latin typeface="Georgia" panose="02040502050405020303" pitchFamily="18" charset="0"/>
                <a:cs typeface="Microsoft Sans Serif" panose="020B0604020202020204" pitchFamily="34" charset="0"/>
              </a:rPr>
              <a:t>Do Not Miss This Home On Your MLS Searches!</a:t>
            </a:r>
          </a:p>
          <a:p>
            <a:r>
              <a:rPr lang="en-US" sz="1300" dirty="0">
                <a:solidFill>
                  <a:schemeClr val="tx1"/>
                </a:solidFill>
                <a:latin typeface="Georgia" panose="02040502050405020303" pitchFamily="18" charset="0"/>
                <a:cs typeface="Microsoft Sans Serif" panose="020B0604020202020204" pitchFamily="34" charset="0"/>
              </a:rPr>
              <a:t>Looking for a home in Mt Pleasant with a large backyard? Look no further! The first floor has hardwood floors throughout. The large family room features a gas log fireplace, built in surround sound speakers, and access to a nice screened porch overlooking the large, fenced in backyard. The kitchen features white cabinets, granite counter tops and all kitchen appliances are included. Separate dining room along with half bath are also located downstairs. Upstairs you will find a spacious master bedroom with tray ceiling and attached master bathroom. The master bathroom contains a double vanity, garden tub and separate shower. You will also find 3 more bedrooms upstairs as well as a full bathroom. </a:t>
            </a:r>
            <a:r>
              <a:rPr lang="en-US" sz="1300">
                <a:solidFill>
                  <a:schemeClr val="tx1"/>
                </a:solidFill>
                <a:latin typeface="Georgia" panose="02040502050405020303" pitchFamily="18" charset="0"/>
                <a:cs typeface="Microsoft Sans Serif" panose="020B0604020202020204" pitchFamily="34" charset="0"/>
              </a:rPr>
              <a:t>The FROG was converted to be a large guest room, but could be a fantastic game or play room!</a:t>
            </a:r>
            <a:endParaRPr lang="en-US" sz="1300" dirty="0">
              <a:solidFill>
                <a:schemeClr val="tx1"/>
              </a:solidFill>
              <a:latin typeface="Georgia" panose="02040502050405020303" pitchFamily="18" charset="0"/>
              <a:cs typeface="Microsoft Sans Serif" panose="020B0604020202020204" pitchFamily="34" charset="0"/>
            </a:endParaRP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199" y="4936107"/>
            <a:ext cx="1335024" cy="92203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220157" y="4936107"/>
            <a:ext cx="1335024" cy="92203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792136" y="4936107"/>
            <a:ext cx="1335024" cy="92203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64114" y="4936106"/>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121914"/>
            <a:ext cx="7764018"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Scott Fulton</a:t>
            </a:r>
          </a:p>
          <a:p>
            <a:pPr algn="ctr"/>
            <a:r>
              <a:rPr lang="en-US" sz="1200" dirty="0">
                <a:latin typeface="Georgia" panose="02040502050405020303" pitchFamily="18" charset="0"/>
                <a:cs typeface="Microsoft Sans Serif" panose="020B0604020202020204" pitchFamily="34" charset="0"/>
              </a:rPr>
              <a:t>(843) 324-8845 O | (843) 324-8445 M</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scott.fulton@agentownedrealty.com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Dodds Blvd | Mt Pleasant, SC 29464</a:t>
            </a:r>
          </a:p>
        </p:txBody>
      </p:sp>
      <p:sp>
        <p:nvSpPr>
          <p:cNvPr id="10" name="Down Ribbon 9"/>
          <p:cNvSpPr/>
          <p:nvPr/>
        </p:nvSpPr>
        <p:spPr>
          <a:xfrm>
            <a:off x="1009650" y="50800"/>
            <a:ext cx="5753100" cy="6153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3200" b="1" i="1" dirty="0">
                <a:solidFill>
                  <a:schemeClr val="tx1"/>
                </a:solidFill>
                <a:latin typeface="Gabriola" panose="04040605051002020D02" pitchFamily="82" charset="0"/>
              </a:rPr>
              <a:t>$369k in Planters Pointe</a:t>
            </a:r>
          </a:p>
        </p:txBody>
      </p:sp>
      <p:pic>
        <p:nvPicPr>
          <p:cNvPr id="17"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648178" y="4936107"/>
            <a:ext cx="1335024" cy="92203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199" y="8103752"/>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220157" y="8103752"/>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92136" y="8103752"/>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64114" y="8103752"/>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648178" y="8103752"/>
            <a:ext cx="1335024" cy="9220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5" name="Rectangle 4"/>
          <p:cNvSpPr/>
          <p:nvPr/>
        </p:nvSpPr>
        <p:spPr>
          <a:xfrm>
            <a:off x="0" y="-762000"/>
            <a:ext cx="7772400" cy="707886"/>
          </a:xfrm>
          <a:prstGeom prst="rect">
            <a:avLst/>
          </a:prstGeom>
        </p:spPr>
        <p:txBody>
          <a:bodyPr wrap="square">
            <a:spAutoFit/>
          </a:bodyPr>
          <a:lstStyle/>
          <a:p>
            <a:pPr algn="ctr"/>
            <a:r>
              <a:rPr lang="en-US" sz="4000" b="1" i="1" dirty="0">
                <a:ln w="3175">
                  <a:solidFill>
                    <a:schemeClr val="tx1"/>
                  </a:solidFill>
                </a:ln>
                <a:solidFill>
                  <a:schemeClr val="bg1"/>
                </a:solidFill>
                <a:latin typeface="Gabriola" panose="04040605051002020D02" pitchFamily="82" charset="0"/>
              </a:rPr>
              <a:t>Just Listed in Planters Pointe</a:t>
            </a:r>
          </a:p>
        </p:txBody>
      </p:sp>
      <p:pic>
        <p:nvPicPr>
          <p:cNvPr id="24"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49041" y="9209979"/>
            <a:ext cx="1161306"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209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1916 N Smokerise Way Mount Pleasant, SC 29466 ~ MLS# 18006421 ~ $369,000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25</cp:revision>
  <dcterms:created xsi:type="dcterms:W3CDTF">2006-08-16T00:00:00Z</dcterms:created>
  <dcterms:modified xsi:type="dcterms:W3CDTF">2018-04-16T14:32:53Z</dcterms:modified>
</cp:coreProperties>
</file>