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18" y="-3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1/29/2018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528"/>
            <a:ext cx="7772400" cy="823053"/>
          </a:xfrm>
        </p:spPr>
        <p:txBody>
          <a:bodyPr anchor="t">
            <a:noAutofit/>
          </a:bodyPr>
          <a:lstStyle/>
          <a:p>
            <a:r>
              <a:rPr lang="en-US" sz="40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Now Offering $2,500 Towards Closing Costs</a:t>
            </a:r>
          </a:p>
        </p:txBody>
      </p:sp>
      <p:sp>
        <p:nvSpPr>
          <p:cNvPr id="3" name="Subtitle 2"/>
          <p:cNvSpPr>
            <a:spLocks noGrp="1"/>
          </p:cNvSpPr>
          <p:nvPr>
            <p:ph type="subTitle" idx="1"/>
          </p:nvPr>
        </p:nvSpPr>
        <p:spPr>
          <a:xfrm>
            <a:off x="0" y="4160323"/>
            <a:ext cx="7772400" cy="1173677"/>
          </a:xfrm>
        </p:spPr>
        <p:txBody>
          <a:bodyPr anchor="ctr">
            <a:noAutofit/>
          </a:bodyPr>
          <a:lstStyle/>
          <a:p>
            <a:r>
              <a:rPr lang="en-US" sz="40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1917 Hubbell Drive</a:t>
            </a:r>
          </a:p>
          <a:p>
            <a:r>
              <a:rPr lang="en-US" sz="28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Mount Pleasant, SC 29466 ~ MLS# 17030115 ~ $379,900</a:t>
            </a:r>
          </a:p>
        </p:txBody>
      </p:sp>
      <p:sp>
        <p:nvSpPr>
          <p:cNvPr id="5" name="Rectangle 4"/>
          <p:cNvSpPr/>
          <p:nvPr/>
        </p:nvSpPr>
        <p:spPr>
          <a:xfrm>
            <a:off x="0" y="5545991"/>
            <a:ext cx="7772400" cy="2246769"/>
          </a:xfrm>
          <a:prstGeom prst="rect">
            <a:avLst/>
          </a:prstGeom>
        </p:spPr>
        <p:txBody>
          <a:bodyPr wrap="square">
            <a:spAutoFit/>
          </a:bodyPr>
          <a:lstStyle/>
          <a:p>
            <a:pPr algn="ctr"/>
            <a:r>
              <a:rPr lang="en-US" sz="2000" dirty="0">
                <a:latin typeface="Gabriola" panose="04040605051002020D02" pitchFamily="82" charset="0"/>
              </a:rPr>
              <a:t>Charming 4br/2.5ba Charleston single sits on large corner lot in the desirable Village at Park West. Open floor plan with a spacious family room featuring wall to wall carpet, ceiling fan, gas fireplace, and access to screened in porch. Master bedroom is located on 1st floor with large walk-in closet, double bowl vanity, garden tub and separate shower. Upstairs you will find 3 spacious bedrooms and one full bath with plenty of space. Park West offers wonderful amenities including tennis courts, outdoor pools, crabbing dock, dog park, and fitness trails. This wonderful neighborhood offers so much and is a short drive to the beach and downtown Charleston.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81986" y="9169330"/>
            <a:ext cx="1008428" cy="80674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131889"/>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3886200" y="9147278"/>
            <a:ext cx="3886200" cy="769441"/>
          </a:xfrm>
          <a:prstGeom prst="rect">
            <a:avLst/>
          </a:prstGeom>
        </p:spPr>
        <p:txBody>
          <a:bodyPr wrap="square">
            <a:spAutoFit/>
          </a:bodyPr>
          <a:lstStyle/>
          <a:p>
            <a:pPr algn="r"/>
            <a:r>
              <a:rPr lang="en-US" sz="1100" dirty="0">
                <a:latin typeface="Gabriola" panose="04040605051002020D02" pitchFamily="82" charset="0"/>
              </a:rPr>
              <a:t>1205 Two Island Court, Suite 201</a:t>
            </a:r>
          </a:p>
          <a:p>
            <a:pPr algn="r"/>
            <a:r>
              <a:rPr lang="en-US" sz="1100" dirty="0">
                <a:latin typeface="Gabriola" panose="04040605051002020D02" pitchFamily="82" charset="0"/>
              </a:rPr>
              <a:t>Mount Pleasant, SC  29466</a:t>
            </a:r>
          </a:p>
          <a:p>
            <a:pPr algn="r"/>
            <a:r>
              <a:rPr lang="en-US" sz="1100" dirty="0">
                <a:latin typeface="Gabriola" panose="04040605051002020D02" pitchFamily="82" charset="0"/>
              </a:rPr>
              <a:t>Phone: (843) 579.2217</a:t>
            </a:r>
          </a:p>
          <a:p>
            <a:pPr algn="r"/>
            <a:r>
              <a:rPr lang="en-US" sz="1100" dirty="0">
                <a:latin typeface="Gabriola" panose="04040605051002020D02" pitchFamily="82" charset="0"/>
              </a:rPr>
              <a:t>Fax: (843) 971-0281</a:t>
            </a: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1194" r="1563"/>
          <a:stretch/>
        </p:blipFill>
        <p:spPr>
          <a:xfrm>
            <a:off x="1390920" y="741050"/>
            <a:ext cx="4971692" cy="3413161"/>
          </a:xfrm>
          <a:prstGeom prst="rect">
            <a:avLst/>
          </a:prstGeom>
          <a:ln w="76200" cap="sq">
            <a:noFill/>
            <a:miter lim="800000"/>
          </a:ln>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3885" y="2516618"/>
            <a:ext cx="1123149" cy="749808"/>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885" y="1628834"/>
            <a:ext cx="1123149" cy="749808"/>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3885" y="741050"/>
            <a:ext cx="1123149" cy="749808"/>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3885" y="3404403"/>
            <a:ext cx="1123149" cy="749808"/>
          </a:xfrm>
          <a:prstGeom prst="rect">
            <a:avLst/>
          </a:prstGeom>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5366" y="741050"/>
            <a:ext cx="1123149" cy="749808"/>
          </a:xfrm>
          <a:prstGeom prst="rect">
            <a:avLst/>
          </a:prstGeom>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3486" y="2516618"/>
            <a:ext cx="1123149" cy="749808"/>
          </a:xfrm>
          <a:prstGeom prst="rect">
            <a:avLst/>
          </a:prstGeom>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5365" y="1628834"/>
            <a:ext cx="1123149" cy="749808"/>
          </a:xfrm>
          <a:prstGeom prst="rect">
            <a:avLst/>
          </a:prstGeom>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3486" y="3404403"/>
            <a:ext cx="1123149" cy="749808"/>
          </a:xfrm>
          <a:prstGeom prst="rect">
            <a:avLst/>
          </a:prstGeom>
        </p:spPr>
      </p:pic>
      <p:sp>
        <p:nvSpPr>
          <p:cNvPr id="31" name="Rectangle 30"/>
          <p:cNvSpPr/>
          <p:nvPr/>
        </p:nvSpPr>
        <p:spPr>
          <a:xfrm>
            <a:off x="6248400" y="8993517"/>
            <a:ext cx="3886200" cy="800219"/>
          </a:xfrm>
          <a:prstGeom prst="rect">
            <a:avLst/>
          </a:prstGeom>
        </p:spPr>
        <p:txBody>
          <a:bodyPr>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3885" y="8004750"/>
            <a:ext cx="1123149" cy="749808"/>
          </a:xfrm>
          <a:prstGeom prst="rect">
            <a:avLst/>
          </a:prstGeom>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686480" y="8004750"/>
            <a:ext cx="1123149" cy="749808"/>
          </a:xfrm>
          <a:prstGeom prst="rect">
            <a:avLst/>
          </a:prstGeom>
        </p:spPr>
      </p:pic>
      <p:pic>
        <p:nvPicPr>
          <p:cNvPr id="34" name="Picture 3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410183" y="8004750"/>
            <a:ext cx="1123149" cy="749807"/>
          </a:xfrm>
          <a:prstGeom prst="rect">
            <a:avLst/>
          </a:prstGeom>
        </p:spPr>
      </p:pic>
      <p:pic>
        <p:nvPicPr>
          <p:cNvPr id="35" name="Picture 3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239072" y="8004750"/>
            <a:ext cx="1123149" cy="749808"/>
          </a:xfrm>
          <a:prstGeom prst="rect">
            <a:avLst/>
          </a:prstGeom>
        </p:spPr>
      </p:pic>
      <p:pic>
        <p:nvPicPr>
          <p:cNvPr id="36" name="Picture 35"/>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962776" y="8004750"/>
            <a:ext cx="1123149" cy="749808"/>
          </a:xfrm>
          <a:prstGeom prst="rect">
            <a:avLst/>
          </a:prstGeom>
        </p:spPr>
      </p:pic>
      <p:pic>
        <p:nvPicPr>
          <p:cNvPr id="37" name="Picture 3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515366" y="8004750"/>
            <a:ext cx="1123149" cy="749808"/>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183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Now Offering $2,500 Towards Closing Costs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20</cp:revision>
  <dcterms:created xsi:type="dcterms:W3CDTF">2006-08-16T00:00:00Z</dcterms:created>
  <dcterms:modified xsi:type="dcterms:W3CDTF">2018-01-29T16:06:24Z</dcterms:modified>
</cp:coreProperties>
</file>