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92" y="220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3/19/2015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3/19/2015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247000" b="-2247000"/>
          </a:stretch>
        </a:blipFill>
        <a:effectLst/>
      </p:bgPr>
    </p:bg>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199" y="76200"/>
            <a:ext cx="7162801" cy="4427072"/>
          </a:xfrm>
          <a:prstGeom prst="rect">
            <a:avLst/>
          </a:prstGeom>
          <a:ln w="9525">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84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3999" y="4984504"/>
            <a:ext cx="7177702" cy="4029458"/>
          </a:xfrm>
        </p:spPr>
        <p:txBody>
          <a:bodyPr anchor="ctr">
            <a:noAutofit/>
          </a:bodyPr>
          <a:lstStyle/>
          <a:p>
            <a:r>
              <a:rPr lang="en-US" sz="1100" dirty="0">
                <a:solidFill>
                  <a:schemeClr val="tx2">
                    <a:lumMod val="75000"/>
                  </a:schemeClr>
                </a:solidFill>
                <a:latin typeface="Trebuchet MS" panose="020B0603020202020204" pitchFamily="34" charset="0"/>
              </a:rPr>
              <a:t>No need to go through the hassle of building -- ​</a:t>
            </a:r>
            <a:r>
              <a:rPr lang="en-US" sz="1100" dirty="0" smtClean="0">
                <a:solidFill>
                  <a:schemeClr val="tx2">
                    <a:lumMod val="75000"/>
                  </a:schemeClr>
                </a:solidFill>
                <a:latin typeface="Trebuchet MS" panose="020B0603020202020204" pitchFamily="34" charset="0"/>
              </a:rPr>
              <a:t>and </a:t>
            </a:r>
            <a:r>
              <a:rPr lang="en-US" sz="1100" dirty="0">
                <a:solidFill>
                  <a:schemeClr val="tx2">
                    <a:lumMod val="75000"/>
                  </a:schemeClr>
                </a:solidFill>
                <a:latin typeface="Trebuchet MS" panose="020B0603020202020204" pitchFamily="34" charset="0"/>
              </a:rPr>
              <a:t>the window treatments (2'' wood blinds) are already in place! Enjoy this 1 story, almost new, move-in ready, gorgeous home in 55+ ''lock and leave'' gated community with easy access to shopping, medical care and I-26. This house was meticulously planned with thousands of dollars spent in modifications and upgrades ​too numerous to list ​ (list provided in documents in MLS). Open floor plan, large rooms, light and inviting. 9' smooth ceilings, crown molding, granite counter tops, 42'' cabinets. Master bath has 2 raised vanities, cultured marble shower with glass doors and enclosed water closet. Large master bedroom has terrific walk in closet with extra shelving. Enjoy meals and relaxing on the screened porch (with private fenced back yard). Community has beautiful clubhouse with exercise room and pool. Monthly HOA fee includes mowing and edging so you can enjoy all that's offered in Summerville and nearby Charleston. Has ADT security/fire system.</a:t>
            </a:r>
            <a:endParaRPr lang="en-US" sz="1100" dirty="0">
              <a:solidFill>
                <a:schemeClr val="tx2">
                  <a:lumMod val="75000"/>
                </a:schemeClr>
              </a:solidFill>
              <a:latin typeface="Trebuchet MS" panose="020B0603020202020204" pitchFamily="34" charset="0"/>
            </a:endParaRPr>
          </a:p>
        </p:txBody>
      </p:sp>
      <p:sp>
        <p:nvSpPr>
          <p:cNvPr id="17" name="Rectangle 16"/>
          <p:cNvSpPr/>
          <p:nvPr/>
        </p:nvSpPr>
        <p:spPr>
          <a:xfrm>
            <a:off x="1" y="9078444"/>
            <a:ext cx="7315199" cy="984885"/>
          </a:xfrm>
          <a:prstGeom prst="rect">
            <a:avLst/>
          </a:prstGeom>
        </p:spPr>
        <p:txBody>
          <a:bodyPr wrap="square">
            <a:spAutoFit/>
          </a:bodyPr>
          <a:lstStyle/>
          <a:p>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Foster Smith</a:t>
            </a:r>
            <a:endPar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 974-6029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O</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 202-8762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F</a:t>
            </a:r>
            <a:endPar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fsmith@carolinaone.com</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www.homesofsummerville.com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4158046" y="9202033"/>
            <a:ext cx="3157155" cy="738664"/>
          </a:xfrm>
          <a:prstGeom prst="rect">
            <a:avLst/>
          </a:prstGeom>
        </p:spPr>
        <p:txBody>
          <a:bodyPr wrap="square" anchor="ctr">
            <a:spAutoFit/>
          </a:bodyPr>
          <a:lstStyle/>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a:t>
            </a:r>
          </a:p>
          <a:p>
            <a:pPr algn="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Summerville Office</a:t>
            </a:r>
          </a:p>
          <a:p>
            <a:pPr algn="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900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N Main St.</a:t>
            </a:r>
          </a:p>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Summerville, SC 29483</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23" name="Rectangle 22"/>
          <p:cNvSpPr/>
          <p:nvPr/>
        </p:nvSpPr>
        <p:spPr>
          <a:xfrm>
            <a:off x="1" y="86380"/>
            <a:ext cx="7315200" cy="523220"/>
          </a:xfrm>
          <a:prstGeom prst="rect">
            <a:avLst/>
          </a:prstGeom>
        </p:spPr>
        <p:txBody>
          <a:bodyPr wrap="square">
            <a:spAutoFit/>
          </a:bodyPr>
          <a:lstStyle/>
          <a:p>
            <a:pPr algn="ctr"/>
            <a:r>
              <a:rPr lang="en-US" sz="2800" dirty="0">
                <a:solidFill>
                  <a:srgbClr val="FFFF00"/>
                </a:solidFill>
                <a:effectLst>
                  <a:outerShdw blurRad="50800" dist="38100" dir="5400000" algn="t" rotWithShape="0">
                    <a:prstClr val="black">
                      <a:alpha val="40000"/>
                    </a:prstClr>
                  </a:outerShdw>
                </a:effectLst>
                <a:latin typeface="Trebuchet MS" panose="020B0603020202020204" pitchFamily="34" charset="0"/>
              </a:rPr>
              <a:t>55 and Better!</a:t>
            </a:r>
            <a:endPar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0" name="Picture 9"/>
          <p:cNvPicPr>
            <a:picLocks noChangeAspect="1"/>
          </p:cNvPicPr>
          <p:nvPr/>
        </p:nvPicPr>
        <p:blipFill rotWithShape="1">
          <a:blip r:embed="rId4">
            <a:extLst>
              <a:ext uri="{28A0092B-C50C-407E-A947-70E740481C1C}">
                <a14:useLocalDpi xmlns:a14="http://schemas.microsoft.com/office/drawing/2010/main" val="0"/>
              </a:ext>
            </a:extLst>
          </a:blip>
          <a:srcRect l="2778" t="2660" r="4860" b="6368"/>
          <a:stretch/>
        </p:blipFill>
        <p:spPr>
          <a:xfrm>
            <a:off x="3157156" y="9078444"/>
            <a:ext cx="1000889" cy="985839"/>
          </a:xfrm>
          <a:prstGeom prst="rect">
            <a:avLst/>
          </a:prstGeom>
        </p:spPr>
      </p:pic>
      <p:pic>
        <p:nvPicPr>
          <p:cNvPr id="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 y="5002390"/>
            <a:ext cx="1371600" cy="100612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485901" y="4991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971801" y="4991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457701" y="4991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943601" y="4991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 y="3780523"/>
            <a:ext cx="7315199" cy="740742"/>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191 Angora Way</a:t>
            </a:r>
            <a: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nn-NO"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Pines at </a:t>
            </a:r>
            <a:r>
              <a:rPr lang="nn-NO" sz="18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Gahagan :: Summerville :: MLS</a:t>
            </a:r>
            <a:r>
              <a:rPr lang="nn-NO"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t>
            </a:r>
            <a:r>
              <a:rPr lang="nn-NO" sz="18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15002841 :: $</a:t>
            </a:r>
            <a:r>
              <a:rPr lang="nn-NO"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281,900</a:t>
            </a:r>
            <a:endParaRPr lang="en-US" sz="11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5" name="Diagonal Stripe 4"/>
          <p:cNvSpPr/>
          <p:nvPr/>
        </p:nvSpPr>
        <p:spPr>
          <a:xfrm>
            <a:off x="-1828800" y="232993"/>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2074648" y="657766"/>
            <a:ext cx="1701107" cy="369332"/>
          </a:xfrm>
          <a:prstGeom prst="rect">
            <a:avLst/>
          </a:prstGeom>
          <a:noFill/>
        </p:spPr>
        <p:txBody>
          <a:bodyPr wrap="none" rtlCol="0">
            <a:spAutoFit/>
          </a:bodyPr>
          <a:lstStyle/>
          <a:p>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Just Reduced!</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9"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 y="79248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485901" y="79248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971801" y="79248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457701" y="79248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7"/>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943601" y="79248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315</TotalTime>
  <Words>235</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191 Angora Way Pines at Gahagan :: Summerville :: MLS# 15002841 :: $281,900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34</cp:revision>
  <dcterms:created xsi:type="dcterms:W3CDTF">2006-08-16T00:00:00Z</dcterms:created>
  <dcterms:modified xsi:type="dcterms:W3CDTF">2015-03-19T18:59:42Z</dcterms:modified>
</cp:coreProperties>
</file>