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3152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692" y="2880"/>
      </p:cViewPr>
      <p:guideLst>
        <p:guide orient="horz" pos="316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37624" y="2011680"/>
            <a:ext cx="658368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097280" y="4886490"/>
            <a:ext cx="512064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402803"/>
            <a:ext cx="1645920" cy="8582237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402803"/>
            <a:ext cx="4815840" cy="8582237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0160" y="894080"/>
            <a:ext cx="566928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0160" y="3678086"/>
            <a:ext cx="566928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339840" y="9411124"/>
            <a:ext cx="6096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2346961"/>
            <a:ext cx="323088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0" y="400473"/>
            <a:ext cx="658368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2251498"/>
            <a:ext cx="323215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3716020" y="2251498"/>
            <a:ext cx="3233420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65760" y="3464561"/>
            <a:ext cx="323215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3464561"/>
            <a:ext cx="3233420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400473"/>
            <a:ext cx="2406650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65761" y="2235201"/>
            <a:ext cx="2406650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860040" y="400474"/>
            <a:ext cx="4089400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94080"/>
            <a:ext cx="438912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63040" y="2686897"/>
            <a:ext cx="438912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0" y="1711287"/>
            <a:ext cx="438912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65760" y="402802"/>
            <a:ext cx="658368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65760" y="2346960"/>
            <a:ext cx="658368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365760" y="9411124"/>
            <a:ext cx="170688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5/6/2015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499360" y="9411124"/>
            <a:ext cx="231648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339840" y="9411124"/>
            <a:ext cx="6096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Relationship Id="rId14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247000" b="-22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360"/>
          <a:stretch/>
        </p:blipFill>
        <p:spPr bwMode="auto">
          <a:xfrm>
            <a:off x="76200" y="86380"/>
            <a:ext cx="7162800" cy="4761846"/>
          </a:xfrm>
          <a:prstGeom prst="rect">
            <a:avLst/>
          </a:prstGeom>
          <a:ln w="9525">
            <a:solidFill>
              <a:schemeClr val="bg1"/>
            </a:solidFill>
            <a:miter lim="800000"/>
            <a:headEnd/>
            <a:tailEnd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1" name="Rectangle 20"/>
          <p:cNvSpPr/>
          <p:nvPr/>
        </p:nvSpPr>
        <p:spPr>
          <a:xfrm>
            <a:off x="1" y="9078444"/>
            <a:ext cx="7315198" cy="985839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984504"/>
            <a:ext cx="7315199" cy="4029458"/>
          </a:xfrm>
        </p:spPr>
        <p:txBody>
          <a:bodyPr anchor="ctr">
            <a:noAutofit/>
          </a:bodyPr>
          <a:lstStyle/>
          <a:p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Take a look at this ​ fantastic home before you buy in any 55+ community! Only 2 years old, this 1 story home is move-in ready and was meticulously planned [with $30K+ in modifications, upgrades, and many wonderful features ​ -- upgrade list in MLS documents] and has been meticulously maintained. ​ Pines at Gahagan is a gated ''lock and leave'' community conveniently located close to shopping, medical facilities, I-26 and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just a short walk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to 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historic downtown 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Summerville. Small community of approx. 105 homes has beautiful clubhouse with exercise room, library, pool and activities.​ Open floor plan, large rooms, light and inviting. 9' ceilings, crown molding, wainscoting, granite counter tops, 42'' cabinets. Master bath has 2 separate raised vanities, cultured marble shower. Large master bedroom has terrific walk-in closet with extra shelving. Lots of storage. 2 car garage is oversized. Enjoy meals and relaxing on wonderful screened porch with custom porcelain tile floor and </a:t>
            </a:r>
            <a:r>
              <a:rPr lang="en-US" sz="1100" dirty="0" err="1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Coolaroo</a:t>
            </a:r>
            <a:r>
              <a:rPr lang="en-US" sz="1100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shades; private, quiet fenced backyard. Security/fire system. Irrigation system. Monthly HOA fees include yard maintenance so you can enjoy all that's offered in Summerville and nearby Charleston. BEAUTIFUL HOME and GREAT VALUE -- it's well worth a look</a:t>
            </a:r>
            <a:r>
              <a:rPr lang="en-US" sz="1100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!!</a:t>
            </a:r>
          </a:p>
          <a:p>
            <a:r>
              <a:rPr lang="en-US" sz="11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Total square feet</a:t>
            </a:r>
            <a:r>
              <a:rPr lang="en-US" sz="11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: 2780 </a:t>
            </a:r>
            <a:r>
              <a:rPr lang="en-US" sz="1100" b="1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| Heated/AC square feet: </a:t>
            </a:r>
            <a:r>
              <a:rPr lang="en-US" sz="1100" b="1" i="1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1855</a:t>
            </a:r>
          </a:p>
        </p:txBody>
      </p:sp>
      <p:sp>
        <p:nvSpPr>
          <p:cNvPr id="17" name="Rectangle 16"/>
          <p:cNvSpPr/>
          <p:nvPr/>
        </p:nvSpPr>
        <p:spPr>
          <a:xfrm>
            <a:off x="1" y="9078444"/>
            <a:ext cx="7315199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Foster Smith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(843) 974-6029 - </a:t>
            </a:r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O</a:t>
            </a:r>
            <a:endParaRPr lang="en-US" sz="105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(843) 202-8762 </a:t>
            </a:r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– F</a:t>
            </a:r>
          </a:p>
          <a:p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fsmith@carolinaone.com</a:t>
            </a:r>
            <a:b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www.homesofsummerville.com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158046" y="9202033"/>
            <a:ext cx="3157155" cy="73866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Carolina One Real Estate</a:t>
            </a:r>
          </a:p>
          <a:p>
            <a:pPr algn="r"/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Summerville Office</a:t>
            </a:r>
          </a:p>
          <a:p>
            <a:pPr algn="r"/>
            <a:r>
              <a:rPr lang="en-US" sz="105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900 </a:t>
            </a:r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N Main St.</a:t>
            </a:r>
          </a:p>
          <a:p>
            <a:pPr algn="r"/>
            <a:r>
              <a:rPr lang="en-US" sz="105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Summerville, SC 29483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" y="86380"/>
            <a:ext cx="731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FFFF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Trebuchet MS" panose="020B0603020202020204" pitchFamily="34" charset="0"/>
              </a:rPr>
              <a:t>55 and Better!</a:t>
            </a:r>
            <a:endParaRPr lang="en-US" sz="1800" i="1" dirty="0" smtClean="0">
              <a:solidFill>
                <a:srgbClr val="FFFF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Trebuchet MS" panose="020B0603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78" t="2660" r="4860" b="6368"/>
          <a:stretch/>
        </p:blipFill>
        <p:spPr>
          <a:xfrm>
            <a:off x="3157156" y="9078444"/>
            <a:ext cx="1000889" cy="985839"/>
          </a:xfrm>
          <a:prstGeom prst="rect">
            <a:avLst/>
          </a:prstGeom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4888090"/>
            <a:ext cx="1371600" cy="100612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85901" y="4876800"/>
            <a:ext cx="1371600" cy="10287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1801" y="4876800"/>
            <a:ext cx="1371600" cy="10287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57701" y="4876800"/>
            <a:ext cx="1371600" cy="10287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43601" y="4876800"/>
            <a:ext cx="1371600" cy="10287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" y="4059858"/>
            <a:ext cx="7315199" cy="740742"/>
          </a:xfrm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191 Angora Way</a:t>
            </a:r>
            <a:r>
              <a:rPr lang="en-US" sz="2400" b="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/>
            </a:r>
            <a:br>
              <a:rPr lang="en-US" sz="2400" b="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</a:br>
            <a:r>
              <a:rPr lang="nn-NO" sz="18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Pines at </a:t>
            </a:r>
            <a:r>
              <a:rPr lang="nn-NO" sz="1800" b="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Gahagan :: Summerville :: MLS</a:t>
            </a:r>
            <a:r>
              <a:rPr lang="nn-NO" sz="1800" b="0" cap="none" dirty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# </a:t>
            </a:r>
            <a:r>
              <a:rPr lang="nn-NO" sz="1800" b="0" cap="none" dirty="0" smtClean="0">
                <a:ln w="10541" cmpd="sng">
                  <a:noFill/>
                  <a:prstDash val="solid"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</a:rPr>
              <a:t>15002841 :: $275,000</a:t>
            </a:r>
            <a:endParaRPr lang="en-US" sz="1100" b="0" cap="none" dirty="0">
              <a:ln w="10541" cmpd="sng">
                <a:noFill/>
                <a:prstDash val="solid"/>
              </a:ln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anose="020B0603020202020204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1" y="0"/>
            <a:ext cx="1676399" cy="1447800"/>
            <a:chOff x="-1828800" y="232993"/>
            <a:chExt cx="1676399" cy="1447800"/>
          </a:xfr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grpSpPr>
        <p:sp>
          <p:nvSpPr>
            <p:cNvPr id="5" name="Diagonal Stripe 4"/>
            <p:cNvSpPr/>
            <p:nvPr/>
          </p:nvSpPr>
          <p:spPr>
            <a:xfrm>
              <a:off x="-1828800" y="232993"/>
              <a:ext cx="1676399" cy="1447800"/>
            </a:xfrm>
            <a:prstGeom prst="diagStripe">
              <a:avLst/>
            </a:prstGeom>
            <a:solidFill>
              <a:srgbClr val="FF0000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 rot="19171626">
              <a:off x="-1779409" y="546191"/>
              <a:ext cx="113043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400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Well </a:t>
              </a:r>
              <a:r>
                <a:rPr lang="en-US" sz="1400" b="1" i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Worth</a:t>
              </a:r>
            </a:p>
            <a:p>
              <a:pPr algn="ctr"/>
              <a:r>
                <a:rPr lang="en-US" sz="1400" b="1" i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a </a:t>
              </a:r>
              <a:r>
                <a:rPr lang="en-US" sz="1400" b="1" i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rebuchet MS" panose="020B0603020202020204" pitchFamily="34" charset="0"/>
                </a:rPr>
                <a:t>Look!</a:t>
              </a:r>
            </a:p>
          </p:txBody>
        </p:sp>
      </p:grpSp>
      <p:pic>
        <p:nvPicPr>
          <p:cNvPr id="19" name="Picture 3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" y="8039100"/>
            <a:ext cx="1371600" cy="10287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4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85901" y="8039100"/>
            <a:ext cx="1371600" cy="10287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5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971801" y="8039100"/>
            <a:ext cx="1371600" cy="10287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6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57701" y="8039100"/>
            <a:ext cx="1371600" cy="10287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7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943601" y="8039100"/>
            <a:ext cx="1371600" cy="10287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340</TotalTime>
  <Words>289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191 Angora Way Pines at Gahagan :: Summerville :: MLS# 15002841 :: $275,000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41</cp:revision>
  <dcterms:created xsi:type="dcterms:W3CDTF">2006-08-16T00:00:00Z</dcterms:created>
  <dcterms:modified xsi:type="dcterms:W3CDTF">2015-05-06T16:57:27Z</dcterms:modified>
</cp:coreProperties>
</file>