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512" y="7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7"/>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1739795"/>
            <a:ext cx="4445953"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28"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1626447"/>
            <a:ext cx="3309144" cy="5316538"/>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502920" y="1813560"/>
            <a:ext cx="9052560" cy="5129425"/>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7203864"/>
            <a:ext cx="2346960" cy="413808"/>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6/14/2017</a:t>
            </a:fld>
            <a:endParaRPr lang="en-US"/>
          </a:p>
        </p:txBody>
      </p:sp>
      <p:sp>
        <p:nvSpPr>
          <p:cNvPr id="5" name="Footer Placeholder 4"/>
          <p:cNvSpPr>
            <a:spLocks noGrp="1"/>
          </p:cNvSpPr>
          <p:nvPr>
            <p:ph type="ftr" sz="quarter" idx="3"/>
          </p:nvPr>
        </p:nvSpPr>
        <p:spPr>
          <a:xfrm>
            <a:off x="3436620" y="7203864"/>
            <a:ext cx="3185160" cy="413808"/>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99" y="0"/>
            <a:ext cx="4775898" cy="1317488"/>
          </a:xfrm>
        </p:spPr>
        <p:txBody>
          <a:bodyPr>
            <a:noAutofit/>
          </a:bodyPr>
          <a:lstStyle/>
          <a:p>
            <a:r>
              <a:rPr lang="en-US" sz="3600" dirty="0">
                <a:solidFill>
                  <a:srgbClr val="FF0000"/>
                </a:solidFill>
                <a:effectLst>
                  <a:outerShdw blurRad="38100" dist="38100" dir="2700000" algn="tl">
                    <a:srgbClr val="000000">
                      <a:alpha val="43137"/>
                    </a:srgbClr>
                  </a:outerShdw>
                </a:effectLst>
                <a:latin typeface="AR DECODE" panose="02000000000000000000" pitchFamily="2" charset="0"/>
              </a:rPr>
              <a:t>Almost a half acre near Ravenel Bridge and Waterfront Park.</a:t>
            </a:r>
            <a:endParaRPr lang="en-US" sz="3200" dirty="0">
              <a:solidFill>
                <a:srgbClr val="FF0000"/>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0" y="2694503"/>
            <a:ext cx="4779401" cy="3565089"/>
          </a:xfrm>
        </p:spPr>
        <p:txBody>
          <a:bodyPr anchor="ctr">
            <a:noAutofit/>
          </a:bodyPr>
          <a:lstStyle/>
          <a:p>
            <a:r>
              <a:rPr lang="en-US" sz="1600" dirty="0">
                <a:solidFill>
                  <a:schemeClr val="tx1"/>
                </a:solidFill>
              </a:rPr>
              <a:t>Visualize your dream home on an almost half acre lot near the foot of the Ravenel bridge surrounded by beautiful trees, neighbors with new custom homes, and a crab dock on your street. This one of a kind lot is located at the entrance to the new </a:t>
            </a:r>
            <a:r>
              <a:rPr lang="en-US" sz="1600" dirty="0" err="1">
                <a:solidFill>
                  <a:schemeClr val="tx1"/>
                </a:solidFill>
              </a:rPr>
              <a:t>Remley's</a:t>
            </a:r>
            <a:r>
              <a:rPr lang="en-US" sz="1600" dirty="0">
                <a:solidFill>
                  <a:schemeClr val="tx1"/>
                </a:solidFill>
              </a:rPr>
              <a:t> Park Subdivision along the new extension to 4th Avenue. Although located at the entrance to </a:t>
            </a:r>
            <a:r>
              <a:rPr lang="en-US" sz="1600" dirty="0" err="1">
                <a:solidFill>
                  <a:schemeClr val="tx1"/>
                </a:solidFill>
              </a:rPr>
              <a:t>Remley's</a:t>
            </a:r>
            <a:r>
              <a:rPr lang="en-US" sz="1600" dirty="0">
                <a:solidFill>
                  <a:schemeClr val="tx1"/>
                </a:solidFill>
              </a:rPr>
              <a:t> Park, this lot is not legally part of the development and does not have to pay in to the HOA and is not subject to the restrictions of the HOA. Lot is located in an AE Flood Zone. Owner has Plat of property with tree survey, copy of FEMA Letter of Map Revision and geotechnical report. Public Water and Sewer available to site. Property owner is a SC licensed Real Estate Agent.</a:t>
            </a:r>
          </a:p>
        </p:txBody>
      </p:sp>
      <p:sp>
        <p:nvSpPr>
          <p:cNvPr id="4" name="Rectangle 3"/>
          <p:cNvSpPr/>
          <p:nvPr/>
        </p:nvSpPr>
        <p:spPr>
          <a:xfrm>
            <a:off x="0" y="6378712"/>
            <a:ext cx="4779401" cy="1272428"/>
          </a:xfrm>
          <a:prstGeom prst="rect">
            <a:avLst/>
          </a:prstGeom>
        </p:spPr>
        <p:txBody>
          <a:bodyPr wrap="square" lIns="101882" tIns="50941" rIns="101882" bIns="50941">
            <a:spAutoFit/>
          </a:bodyPr>
          <a:lstStyle/>
          <a:p>
            <a:pPr algn="ctr"/>
            <a:r>
              <a:rPr lang="en-US" b="1" dirty="0"/>
              <a:t>Thomas Hartnett, Jr</a:t>
            </a:r>
          </a:p>
          <a:p>
            <a:pPr algn="ctr"/>
            <a:r>
              <a:rPr lang="en-US" sz="1400" dirty="0"/>
              <a:t>Hartnett Realty Co., Inc.</a:t>
            </a:r>
          </a:p>
          <a:p>
            <a:pPr algn="ctr"/>
            <a:r>
              <a:rPr lang="en-US" sz="1400" dirty="0"/>
              <a:t>1156 Bowman Road, Suite 200, Mt. Pleasant, SC 29464</a:t>
            </a:r>
          </a:p>
          <a:p>
            <a:pPr algn="ctr"/>
            <a:r>
              <a:rPr lang="en-US" sz="1400" dirty="0"/>
              <a:t>tom@hartnettrealty.com</a:t>
            </a:r>
          </a:p>
          <a:p>
            <a:pPr algn="ctr"/>
            <a:r>
              <a:rPr lang="en-US" sz="1400" dirty="0"/>
              <a:t>(843) 723-7222 Office | (843) 270-2915 Mobile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1802" y="152400"/>
            <a:ext cx="5050398" cy="324958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31801" y="3663984"/>
            <a:ext cx="5050398" cy="3987156"/>
          </a:xfrm>
          <a:prstGeom prst="rect">
            <a:avLst/>
          </a:prstGeom>
        </p:spPr>
      </p:pic>
      <p:sp>
        <p:nvSpPr>
          <p:cNvPr id="15" name="Rectangle 14"/>
          <p:cNvSpPr/>
          <p:nvPr/>
        </p:nvSpPr>
        <p:spPr>
          <a:xfrm>
            <a:off x="1204" y="1436609"/>
            <a:ext cx="4776993" cy="1138773"/>
          </a:xfrm>
          <a:prstGeom prst="rect">
            <a:avLst/>
          </a:prstGeom>
        </p:spPr>
        <p:txBody>
          <a:bodyPr wrap="square">
            <a:spAutoFit/>
          </a:bodyPr>
          <a:lstStyle/>
          <a:p>
            <a:pPr algn="ctr"/>
            <a:r>
              <a:rPr lang="en-US" sz="2800" b="1" dirty="0"/>
              <a:t>191 4th Avenue</a:t>
            </a:r>
          </a:p>
          <a:p>
            <a:pPr algn="ctr"/>
            <a:r>
              <a:rPr lang="en-US" dirty="0" err="1"/>
              <a:t>Scanlonville</a:t>
            </a:r>
            <a:r>
              <a:rPr lang="en-US" dirty="0"/>
              <a:t> ~ Mount Pleasant, SC 29464</a:t>
            </a:r>
          </a:p>
          <a:p>
            <a:pPr algn="ctr"/>
            <a:r>
              <a:rPr lang="en-US" dirty="0"/>
              <a:t>MLS# 17016063 ~ $345,000</a:t>
            </a:r>
          </a:p>
        </p:txBody>
      </p:sp>
    </p:spTree>
    <p:extLst>
      <p:ext uri="{BB962C8B-B14F-4D97-AF65-F5344CB8AC3E}">
        <p14:creationId xmlns:p14="http://schemas.microsoft.com/office/powerpoint/2010/main" val="3450803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209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 DECODE</vt:lpstr>
      <vt:lpstr>Arial</vt:lpstr>
      <vt:lpstr>Calibri</vt:lpstr>
      <vt:lpstr>Office Theme</vt:lpstr>
      <vt:lpstr>Almost a half acre near Ravenel Bridge and Waterfront Park.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Price Reduced - Motivated Seller</dc:title>
  <dc:creator>CVH360</dc:creator>
  <cp:lastModifiedBy>A. Thomas Price</cp:lastModifiedBy>
  <cp:revision>14</cp:revision>
  <dcterms:created xsi:type="dcterms:W3CDTF">2006-08-16T00:00:00Z</dcterms:created>
  <dcterms:modified xsi:type="dcterms:W3CDTF">2017-06-14T15:19:50Z</dcterms:modified>
</cp:coreProperties>
</file>