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10/25/2022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600" cy="443648"/>
          </a:xfrm>
        </p:spPr>
        <p:txBody>
          <a:bodyPr anchor="ctr">
            <a:noAutofit/>
          </a:bodyPr>
          <a:lstStyle/>
          <a:p>
            <a:r>
              <a:rPr lang="en-US" sz="2400" b="1" dirty="0">
                <a:ln w="3175">
                  <a:noFill/>
                </a:ln>
                <a:solidFill>
                  <a:srgbClr val="9D0000"/>
                </a:solidFill>
                <a:latin typeface="Futura Lt BT" panose="020B0402020204020303" pitchFamily="34" charset="0"/>
                <a:ea typeface="Gadugi" panose="020B0502040204020203" pitchFamily="34" charset="0"/>
              </a:rPr>
              <a:t>WALTERBORO DOUBLE WIDE READY FOR NEXT OWNER!</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www.mavenrealtysc.com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040654" y="460248"/>
            <a:ext cx="4009133" cy="2781657"/>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191 Deloach Avenue</a:t>
            </a:r>
          </a:p>
          <a:p>
            <a:pPr algn="r"/>
            <a:endParaRPr lang="en-US" sz="2200" dirty="0">
              <a:latin typeface="Futura LtCn BT" panose="020B0408020204030204" pitchFamily="34" charset="0"/>
            </a:endParaRPr>
          </a:p>
          <a:p>
            <a:pPr algn="r"/>
            <a:r>
              <a:rPr lang="en-US" sz="2200" dirty="0">
                <a:latin typeface="Futura LtCn BT" panose="020B0408020204030204" pitchFamily="34" charset="0"/>
              </a:rPr>
              <a:t>Walterboro, SC 29488</a:t>
            </a:r>
          </a:p>
          <a:p>
            <a:pPr algn="r"/>
            <a:r>
              <a:rPr lang="en-US" sz="2200" dirty="0">
                <a:latin typeface="Futura LtCn BT" panose="020B0408020204030204" pitchFamily="34" charset="0"/>
              </a:rPr>
              <a:t>MLS# 22025162</a:t>
            </a:r>
          </a:p>
          <a:p>
            <a:pPr algn="r"/>
            <a:r>
              <a:rPr lang="en-US" sz="2200" dirty="0">
                <a:latin typeface="Futura LtCn BT" panose="020B0408020204030204" pitchFamily="34" charset="0"/>
              </a:rPr>
              <a:t>$119,900</a:t>
            </a:r>
          </a:p>
          <a:p>
            <a:pPr algn="r"/>
            <a:endParaRPr lang="en-US" sz="2000" dirty="0">
              <a:latin typeface="Futura LtCn BT" panose="020B0408020204030204" pitchFamily="34" charset="0"/>
            </a:endParaRPr>
          </a:p>
          <a:p>
            <a:pPr algn="r"/>
            <a:r>
              <a:rPr lang="en-US" sz="1600" dirty="0">
                <a:latin typeface="Futura LtCn BT" panose="020B0408020204030204" pitchFamily="34" charset="0"/>
              </a:rPr>
              <a:t>4 Bed | 2 Bath | 1,904 sf</a:t>
            </a:r>
            <a:endParaRPr lang="en-US" sz="1400" dirty="0">
              <a:latin typeface="Futura LtCn BT" panose="020B0408020204030204" pitchFamily="34" charset="0"/>
            </a:endParaRP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128007" y="4648200"/>
            <a:ext cx="7973586" cy="3036277"/>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dirty="0">
                <a:latin typeface="Futura Lt BT" panose="020B0402020204020303" pitchFamily="34" charset="0"/>
              </a:rPr>
              <a:t>Looking for a big 4 bedroom and 2 full bathroom home in Walterboro? Here's your home! Located in a quiet neighborhood of Walterboro, this large 4 bedroom double wide offers PLENTY of living space and backyard. This home offers an open living room, dining room and kitchen combo creating a smooth flow to get to each room. The wood floors throughout the house are definitely hard to miss! High cathedral ceilings make the home feel even bigger. The kitchen offers tons of countertop and cabinet space, perfect for all of your cooking needs for daily use, entertaining, holidays, the list goes ON! Off the kitchen you have a separate laundry/mud room with a door for backyard access. The primary bedroom is enormous offering an </a:t>
            </a:r>
            <a:r>
              <a:rPr lang="en-US" sz="1400" dirty="0" err="1">
                <a:latin typeface="Futura Lt BT" panose="020B0402020204020303" pitchFamily="34" charset="0"/>
              </a:rPr>
              <a:t>en</a:t>
            </a:r>
            <a:r>
              <a:rPr lang="en-US" sz="1400" dirty="0">
                <a:latin typeface="Futura Lt BT" panose="020B0402020204020303" pitchFamily="34" charset="0"/>
              </a:rPr>
              <a:t>-suite with double vanities, a garden tub, and separate shower. Additionally you'll find a walk in closet in the master bedroom with PLENTY of room for all of your clothes. Can't forget about the huge backyard, with plenty of room to host outdoor events, for a pet, enjoying the weather, etc. Come take a look at this home today!</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79813" y="461064"/>
            <a:ext cx="3707971" cy="2781657"/>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15">
            <a:extLst>
              <a:ext uri="{FF2B5EF4-FFF2-40B4-BE49-F238E27FC236}">
                <a16:creationId xmlns:a16="http://schemas.microsoft.com/office/drawing/2014/main" id="{6ADEA431-D3D7-4F4D-A2ED-A515F994A4E8}"/>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2264894" y="3429000"/>
            <a:ext cx="1625600" cy="1219200"/>
          </a:xfrm>
          <a:prstGeom prst="rect">
            <a:avLst/>
          </a:prstGeom>
          <a:ln>
            <a:solidFill>
              <a:schemeClr val="tx1"/>
            </a:solidFill>
          </a:ln>
        </p:spPr>
      </p:pic>
      <p:pic>
        <p:nvPicPr>
          <p:cNvPr id="19" name="Picture 18">
            <a:extLst>
              <a:ext uri="{FF2B5EF4-FFF2-40B4-BE49-F238E27FC236}">
                <a16:creationId xmlns:a16="http://schemas.microsoft.com/office/drawing/2014/main" id="{4952F6C0-DEEC-43EF-971A-232701B76ABF}"/>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264708" y="7696200"/>
            <a:ext cx="1621536" cy="1216152"/>
          </a:xfrm>
          <a:prstGeom prst="rect">
            <a:avLst/>
          </a:prstGeom>
          <a:ln>
            <a:solidFill>
              <a:schemeClr val="tx1"/>
            </a:solidFill>
          </a:ln>
        </p:spPr>
      </p:pic>
      <p:pic>
        <p:nvPicPr>
          <p:cNvPr id="21" name="Picture 20">
            <a:extLst>
              <a:ext uri="{FF2B5EF4-FFF2-40B4-BE49-F238E27FC236}">
                <a16:creationId xmlns:a16="http://schemas.microsoft.com/office/drawing/2014/main" id="{0C90D469-D2B9-4F09-9E92-AE44F5A288DE}"/>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4350373" y="3431857"/>
            <a:ext cx="1625201" cy="1218901"/>
          </a:xfrm>
          <a:prstGeom prst="rect">
            <a:avLst/>
          </a:prstGeom>
          <a:ln>
            <a:solidFill>
              <a:schemeClr val="tx1"/>
            </a:solidFill>
          </a:ln>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177503" y="7699056"/>
            <a:ext cx="1621536" cy="1216152"/>
          </a:xfrm>
          <a:prstGeom prst="rect">
            <a:avLst/>
          </a:prstGeom>
          <a:ln>
            <a:solidFill>
              <a:schemeClr val="tx1"/>
            </a:solidFill>
          </a:ln>
        </p:spPr>
      </p:pic>
      <p:pic>
        <p:nvPicPr>
          <p:cNvPr id="23" name="Picture 22">
            <a:extLst>
              <a:ext uri="{FF2B5EF4-FFF2-40B4-BE49-F238E27FC236}">
                <a16:creationId xmlns:a16="http://schemas.microsoft.com/office/drawing/2014/main" id="{CAD19E3C-CCAC-46EE-BF0B-8396228C6D2B}"/>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6435453" y="3431857"/>
            <a:ext cx="1625201" cy="1218901"/>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6439118" y="7701893"/>
            <a:ext cx="1621536" cy="1216152"/>
          </a:xfrm>
          <a:prstGeom prst="rect">
            <a:avLst/>
          </a:prstGeom>
          <a:ln>
            <a:solidFill>
              <a:schemeClr val="tx1"/>
            </a:solidFill>
          </a:ln>
        </p:spPr>
      </p:pic>
      <p:pic>
        <p:nvPicPr>
          <p:cNvPr id="26" name="Picture 25">
            <a:extLst>
              <a:ext uri="{FF2B5EF4-FFF2-40B4-BE49-F238E27FC236}">
                <a16:creationId xmlns:a16="http://schemas.microsoft.com/office/drawing/2014/main" id="{FC214EC0-BA80-4DC3-AF23-97021EEAB96E}"/>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79813" y="3429000"/>
            <a:ext cx="1625202" cy="1219200"/>
          </a:xfrm>
          <a:prstGeom prst="rect">
            <a:avLst/>
          </a:prstGeom>
          <a:ln>
            <a:solidFill>
              <a:schemeClr val="tx1"/>
            </a:solidFill>
          </a:ln>
        </p:spPr>
      </p:pic>
      <p:pic>
        <p:nvPicPr>
          <p:cNvPr id="28" name="Picture 27">
            <a:extLst>
              <a:ext uri="{FF2B5EF4-FFF2-40B4-BE49-F238E27FC236}">
                <a16:creationId xmlns:a16="http://schemas.microsoft.com/office/drawing/2014/main" id="{69540A94-BB4B-4E70-81B8-106C55047774}"/>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4351913" y="7699054"/>
            <a:ext cx="1621536" cy="1216152"/>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495</TotalTime>
  <Words>266</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WALTERBORO DOUBLE WIDE READY FOR NEXT OWNER!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87</cp:revision>
  <dcterms:created xsi:type="dcterms:W3CDTF">2006-08-16T00:00:00Z</dcterms:created>
  <dcterms:modified xsi:type="dcterms:W3CDTF">2022-10-25T21:52:23Z</dcterms:modified>
</cp:coreProperties>
</file>