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smtClean="0">
                <a:solidFill>
                  <a:schemeClr val="bg1"/>
                </a:solidFill>
                <a:effectLst>
                  <a:innerShdw blurRad="114300">
                    <a:prstClr val="black"/>
                  </a:innerShdw>
                </a:effectLst>
                <a:latin typeface="Cambria" panose="02040503050406030204" pitchFamily="18" charset="0"/>
              </a:rPr>
              <a:t>A Wonderful Place to Live</a:t>
            </a:r>
            <a:endParaRPr lang="en-US" sz="4400" b="1" i="1" dirty="0">
              <a:solidFill>
                <a:schemeClr val="bg1"/>
              </a:solidFill>
              <a:effectLst>
                <a:innerShdw blurRad="114300">
                  <a:prstClr val="black"/>
                </a:innerShdw>
              </a:effectLst>
              <a:latin typeface="Cambria" panose="02040503050406030204" pitchFamily="18" charset="0"/>
            </a:endParaRPr>
          </a:p>
        </p:txBody>
      </p:sp>
      <p:sp>
        <p:nvSpPr>
          <p:cNvPr id="3" name="Subtitle 2"/>
          <p:cNvSpPr>
            <a:spLocks noGrp="1"/>
          </p:cNvSpPr>
          <p:nvPr>
            <p:ph type="subTitle" idx="1"/>
          </p:nvPr>
        </p:nvSpPr>
        <p:spPr>
          <a:xfrm>
            <a:off x="116836" y="5838592"/>
            <a:ext cx="7538728" cy="1432922"/>
          </a:xfrm>
        </p:spPr>
        <p:txBody>
          <a:bodyPr anchor="ctr">
            <a:noAutofit/>
          </a:bodyPr>
          <a:lstStyle/>
          <a:p>
            <a:r>
              <a:rPr lang="en-US" sz="1400" dirty="0">
                <a:solidFill>
                  <a:schemeClr val="tx2">
                    <a:lumMod val="75000"/>
                  </a:schemeClr>
                </a:solidFill>
                <a:latin typeface="Cambria" panose="02040503050406030204" pitchFamily="18" charset="0"/>
              </a:rPr>
              <a:t>Beautiful, well-appointed home with screened front porch, a back porch and fenced back yard. Walk into a spacious, clean living with a fireplace. The large eat-in kitchen has all appliances, lots of cabinet space and an island. </a:t>
            </a:r>
            <a:r>
              <a:rPr lang="en-US" sz="1400" dirty="0" smtClean="0">
                <a:solidFill>
                  <a:schemeClr val="tx2">
                    <a:lumMod val="75000"/>
                  </a:schemeClr>
                </a:solidFill>
                <a:latin typeface="Cambria" panose="02040503050406030204" pitchFamily="18" charset="0"/>
              </a:rPr>
              <a:t>The </a:t>
            </a:r>
            <a:r>
              <a:rPr lang="en-US" sz="1400" dirty="0">
                <a:solidFill>
                  <a:schemeClr val="tx2">
                    <a:lumMod val="75000"/>
                  </a:schemeClr>
                </a:solidFill>
                <a:latin typeface="Cambria" panose="02040503050406030204" pitchFamily="18" charset="0"/>
              </a:rPr>
              <a:t>master bedroom is separate from the secondary bedrooms with a closet large enough to use as a nursery. Bath has garden tub, separate shower and cabinets. On the other side of the living space are colorfully painted rooms that will allow you to express your creative side. Separate laundry room, lots of closet/storage space. </a:t>
            </a:r>
            <a:endParaRPr lang="en-US" sz="14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smtClean="0">
                <a:latin typeface="Cambria" panose="02040503050406030204" pitchFamily="18" charset="0"/>
              </a:rPr>
              <a:t>Kraber</a:t>
            </a:r>
            <a:endParaRPr lang="en-US" sz="1600" b="1" dirty="0" smtClean="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smtClean="0">
                <a:latin typeface="Cambria" panose="02040503050406030204" pitchFamily="18" charset="0"/>
                <a:hlinkClick r:id="rId3"/>
              </a:rPr>
              <a:t>susankraber1@gmail.com</a:t>
            </a:r>
            <a:r>
              <a:rPr lang="en-US" sz="1200" dirty="0" smtClean="0">
                <a:latin typeface="Cambria" panose="02040503050406030204" pitchFamily="18" charset="0"/>
              </a:rPr>
              <a:t> </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228600" y="4995530"/>
            <a:ext cx="73152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1925 Old Parsonage </a:t>
            </a:r>
            <a:r>
              <a:rPr lang="en-US" sz="2800" b="1" dirty="0" smtClean="0">
                <a:solidFill>
                  <a:schemeClr val="tx2"/>
                </a:solidFill>
                <a:latin typeface="Cambria" panose="02040503050406030204" pitchFamily="18" charset="0"/>
              </a:rPr>
              <a:t>Road</a:t>
            </a:r>
          </a:p>
          <a:p>
            <a:pPr algn="ctr"/>
            <a:r>
              <a:rPr lang="en-US" sz="1800" b="1" dirty="0">
                <a:solidFill>
                  <a:schemeClr val="accent1">
                    <a:lumMod val="75000"/>
                  </a:schemeClr>
                </a:solidFill>
                <a:latin typeface="Cambria" panose="02040503050406030204" pitchFamily="18" charset="0"/>
              </a:rPr>
              <a:t>West </a:t>
            </a:r>
            <a:r>
              <a:rPr lang="en-US" sz="1800" b="1" dirty="0" smtClean="0">
                <a:solidFill>
                  <a:schemeClr val="accent1">
                    <a:lumMod val="75000"/>
                  </a:schemeClr>
                </a:solidFill>
                <a:latin typeface="Cambria" panose="02040503050406030204" pitchFamily="18" charset="0"/>
              </a:rPr>
              <a:t>Ashley ~ Charleston</a:t>
            </a:r>
            <a:r>
              <a:rPr lang="en-US" sz="1800" b="1" dirty="0">
                <a:solidFill>
                  <a:schemeClr val="accent1">
                    <a:lumMod val="75000"/>
                  </a:schemeClr>
                </a:solidFill>
                <a:latin typeface="Cambria" panose="02040503050406030204" pitchFamily="18" charset="0"/>
              </a:rPr>
              <a:t>, SC </a:t>
            </a:r>
            <a:r>
              <a:rPr lang="en-US" sz="1800" b="1" dirty="0" smtClean="0">
                <a:solidFill>
                  <a:schemeClr val="accent1">
                    <a:lumMod val="75000"/>
                  </a:schemeClr>
                </a:solidFill>
                <a:latin typeface="Cambria" panose="02040503050406030204" pitchFamily="18" charset="0"/>
              </a:rPr>
              <a:t>29414 ~ MLS</a:t>
            </a:r>
            <a:r>
              <a:rPr lang="en-US" sz="1800" b="1" dirty="0">
                <a:solidFill>
                  <a:schemeClr val="accent1">
                    <a:lumMod val="75000"/>
                  </a:schemeClr>
                </a:solidFill>
                <a:latin typeface="Cambria" panose="02040503050406030204" pitchFamily="18" charset="0"/>
              </a:rPr>
              <a:t># </a:t>
            </a:r>
            <a:r>
              <a:rPr lang="en-US" sz="1800" b="1" dirty="0" smtClean="0">
                <a:solidFill>
                  <a:schemeClr val="accent1">
                    <a:lumMod val="75000"/>
                  </a:schemeClr>
                </a:solidFill>
                <a:latin typeface="Cambria" panose="02040503050406030204" pitchFamily="18" charset="0"/>
              </a:rPr>
              <a:t>16000601 ~ $</a:t>
            </a:r>
            <a:r>
              <a:rPr lang="en-US" sz="1800" b="1" dirty="0">
                <a:solidFill>
                  <a:schemeClr val="accent1">
                    <a:lumMod val="75000"/>
                  </a:schemeClr>
                </a:solidFill>
                <a:latin typeface="Cambria" panose="02040503050406030204" pitchFamily="18" charset="0"/>
              </a:rPr>
              <a:t>190,000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0" y="551482"/>
            <a:ext cx="7772400" cy="4401205"/>
          </a:xfrm>
          <a:prstGeom prst="rect">
            <a:avLst/>
          </a:prstGeom>
          <a:noFill/>
        </p:spPr>
        <p:txBody>
          <a:bodyPr wrap="square" lIns="91440" tIns="45720" rIns="91440" bIns="45720" anchor="ctr">
            <a:spAutoFit/>
          </a:bodyPr>
          <a:lstStyle/>
          <a:p>
            <a:pPr algn="ct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Brokers’ </a:t>
            </a: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Open House Thursday, </a:t>
            </a: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Jan </a:t>
            </a: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28th, 11-1</a:t>
            </a:r>
          </a:p>
          <a:p>
            <a:pPr algn="ctr"/>
            <a:endPar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4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Gas Card Drawing</a:t>
            </a: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grpSp>
        <p:nvGrpSpPr>
          <p:cNvPr id="9" name="Group 8"/>
          <p:cNvGrpSpPr/>
          <p:nvPr/>
        </p:nvGrpSpPr>
        <p:grpSpPr>
          <a:xfrm>
            <a:off x="227760" y="1151884"/>
            <a:ext cx="7316881" cy="3200400"/>
            <a:chOff x="209551" y="1052849"/>
            <a:chExt cx="7316881" cy="3200400"/>
          </a:xfrm>
        </p:grpSpPr>
        <p:pic>
          <p:nvPicPr>
            <p:cNvPr id="7" name="Picture 6"/>
            <p:cNvPicPr>
              <a:picLocks noChangeAspect="1"/>
            </p:cNvPicPr>
            <p:nvPr/>
          </p:nvPicPr>
          <p:blipFill rotWithShape="1">
            <a:blip r:embed="rId5">
              <a:extLst>
                <a:ext uri="{28A0092B-C50C-407E-A947-70E740481C1C}">
                  <a14:useLocalDpi xmlns:a14="http://schemas.microsoft.com/office/drawing/2010/main" val="0"/>
                </a:ext>
              </a:extLst>
            </a:blip>
            <a:srcRect b="33814"/>
            <a:stretch/>
          </p:blipFill>
          <p:spPr>
            <a:xfrm>
              <a:off x="2510227" y="1052849"/>
              <a:ext cx="2715525" cy="3200400"/>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29128" y="1052849"/>
              <a:ext cx="1797304" cy="3200400"/>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9551" y="1052849"/>
              <a:ext cx="1797300" cy="3200400"/>
            </a:xfrm>
            <a:prstGeom prst="rect">
              <a:avLst/>
            </a:prstGeom>
            <a:ln w="12700" cap="sq">
              <a:noFill/>
              <a:miter lim="800000"/>
            </a:ln>
            <a:effectLst>
              <a:outerShdw blurRad="63500" sx="102000" sy="102000" algn="ctr" rotWithShape="0">
                <a:prstClr val="black">
                  <a:alpha val="40000"/>
                </a:prstClr>
              </a:outerShdw>
            </a:effectLst>
          </p:spPr>
        </p:pic>
      </p:grpSp>
      <p:grpSp>
        <p:nvGrpSpPr>
          <p:cNvPr id="11" name="Group 10"/>
          <p:cNvGrpSpPr/>
          <p:nvPr/>
        </p:nvGrpSpPr>
        <p:grpSpPr>
          <a:xfrm>
            <a:off x="116836" y="7314358"/>
            <a:ext cx="7538728" cy="1601042"/>
            <a:chOff x="132235" y="7237338"/>
            <a:chExt cx="7538728" cy="1601042"/>
          </a:xfrm>
        </p:grpSpPr>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2235" y="7237339"/>
              <a:ext cx="899123" cy="1601041"/>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38835" y="7237339"/>
              <a:ext cx="899123" cy="1601041"/>
            </a:xfrm>
            <a:prstGeom prst="rect">
              <a:avLst/>
            </a:prstGeom>
            <a:ln w="12700" cap="sq">
              <a:noFill/>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45435" y="7237338"/>
              <a:ext cx="899125" cy="1601042"/>
            </a:xfrm>
            <a:prstGeom prst="rect">
              <a:avLst/>
            </a:prstGeom>
            <a:ln w="12700" cap="sq">
              <a:noFill/>
              <a:miter lim="800000"/>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452037" y="7237339"/>
              <a:ext cx="899123" cy="1601040"/>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58637" y="7237339"/>
              <a:ext cx="899123" cy="1601040"/>
            </a:xfrm>
            <a:prstGeom prst="rect">
              <a:avLst/>
            </a:prstGeom>
            <a:ln w="12700" cap="sq">
              <a:noFill/>
              <a:miter lim="800000"/>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65238" y="7237338"/>
              <a:ext cx="899123" cy="1601042"/>
            </a:xfrm>
            <a:prstGeom prst="rect">
              <a:avLst/>
            </a:prstGeom>
            <a:ln w="12700" cap="sq">
              <a:noFill/>
              <a:miter lim="800000"/>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771840" y="7237338"/>
              <a:ext cx="899123" cy="1601042"/>
            </a:xfrm>
            <a:prstGeom prst="rect">
              <a:avLst/>
            </a:prstGeom>
            <a:ln w="12700" cap="sq">
              <a:noFill/>
              <a:miter lim="800000"/>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164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A Wonderful Place to Live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29</cp:revision>
  <dcterms:created xsi:type="dcterms:W3CDTF">2006-08-16T00:00:00Z</dcterms:created>
  <dcterms:modified xsi:type="dcterms:W3CDTF">2016-01-27T15:43:19Z</dcterms:modified>
</cp:coreProperties>
</file>