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8229600" cy="10058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5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F8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2438" y="41"/>
      </p:cViewPr>
      <p:guideLst>
        <p:guide orient="horz" pos="3168"/>
        <p:guide pos="259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220" y="3124626"/>
            <a:ext cx="6995160" cy="21560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4440" y="5699760"/>
            <a:ext cx="576072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66460" y="402804"/>
            <a:ext cx="1851660" cy="85822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1480" y="402804"/>
            <a:ext cx="5417820" cy="85822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082" y="6463454"/>
            <a:ext cx="6995160" cy="199771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082" y="4263180"/>
            <a:ext cx="6995160" cy="220027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480" y="2346963"/>
            <a:ext cx="363474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83380" y="2346963"/>
            <a:ext cx="363474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" y="2251499"/>
            <a:ext cx="3636169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480" y="3189817"/>
            <a:ext cx="3636169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80523" y="2251499"/>
            <a:ext cx="3637597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80523" y="3189817"/>
            <a:ext cx="3637597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1" y="400474"/>
            <a:ext cx="2707482" cy="17043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7545" y="400474"/>
            <a:ext cx="4600576" cy="8584566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1481" y="2104814"/>
            <a:ext cx="2707482" cy="6880226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3059" y="7040881"/>
            <a:ext cx="4937760" cy="831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13059" y="898736"/>
            <a:ext cx="4937760" cy="60350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13059" y="7872097"/>
            <a:ext cx="4937760" cy="1180464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1480" y="402802"/>
            <a:ext cx="7406640" cy="1676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" y="2346963"/>
            <a:ext cx="7406640" cy="6638079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11480" y="9322648"/>
            <a:ext cx="192024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11780" y="9322648"/>
            <a:ext cx="260604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97880" y="9322648"/>
            <a:ext cx="192024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pn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12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g"/><Relationship Id="rId5" Type="http://schemas.openxmlformats.org/officeDocument/2006/relationships/image" Target="../media/image4.jpeg"/><Relationship Id="rId10" Type="http://schemas.openxmlformats.org/officeDocument/2006/relationships/image" Target="../media/image9.jpg"/><Relationship Id="rId4" Type="http://schemas.openxmlformats.org/officeDocument/2006/relationships/image" Target="../media/image3.jpeg"/><Relationship Id="rId9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>
            <a:extLst>
              <a:ext uri="{FF2B5EF4-FFF2-40B4-BE49-F238E27FC236}">
                <a16:creationId xmlns:a16="http://schemas.microsoft.com/office/drawing/2014/main" id="{3663381F-0A94-4919-A616-D115A0188A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0" y="0"/>
            <a:ext cx="8229600" cy="462915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8600" y="0"/>
            <a:ext cx="7772400" cy="10058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1" y="3780540"/>
            <a:ext cx="7777796" cy="791460"/>
          </a:xfrm>
        </p:spPr>
        <p:txBody>
          <a:bodyPr anchor="t">
            <a:noAutofit/>
          </a:bodyPr>
          <a:lstStyle/>
          <a:p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1926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Sandcroft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 Drive</a:t>
            </a:r>
            <a:br>
              <a:rPr lang="en-U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Ebrima" panose="02000000000000000000" pitchFamily="2" charset="0"/>
                <a:cs typeface="Ebrima" panose="02000000000000000000" pitchFamily="2" charset="0"/>
              </a:rPr>
            </a:br>
            <a:r>
              <a:rPr lang="en-U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Rice Hollow | Charleston, SC 29407 | MLS# 22010884 | $430,000</a:t>
            </a:r>
            <a:endParaRPr lang="en-US" sz="1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" y="9216644"/>
            <a:ext cx="29464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Trebuchet MS" panose="020B0603020202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Ashley Wright</a:t>
            </a:r>
          </a:p>
          <a:p>
            <a:pPr algn="ctr"/>
            <a:r>
              <a:rPr lang="en-US" sz="1100" dirty="0">
                <a:latin typeface="Trebuchet MS" panose="020B0603020202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843-605-7205</a:t>
            </a:r>
          </a:p>
          <a:p>
            <a:pPr algn="ctr"/>
            <a:r>
              <a:rPr lang="en-US" sz="1100" dirty="0">
                <a:latin typeface="Trebuchet MS" panose="020B0603020202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ashleywrightrealestate@gmail.com</a:t>
            </a:r>
          </a:p>
        </p:txBody>
      </p:sp>
      <p:sp>
        <p:nvSpPr>
          <p:cNvPr id="9" name="Rectangle 8"/>
          <p:cNvSpPr/>
          <p:nvPr/>
        </p:nvSpPr>
        <p:spPr>
          <a:xfrm>
            <a:off x="5511800" y="9201255"/>
            <a:ext cx="2565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latin typeface="Trebuchet MS" panose="020B0603020202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Excel Real Estate</a:t>
            </a:r>
          </a:p>
          <a:p>
            <a:pPr algn="ctr"/>
            <a:r>
              <a:rPr lang="en-US" sz="1000" dirty="0">
                <a:latin typeface="Trebuchet MS" panose="020B0603020202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4975 </a:t>
            </a:r>
            <a:r>
              <a:rPr lang="en-US" sz="1000" dirty="0" err="1">
                <a:latin typeface="Trebuchet MS" panose="020B0603020202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Lacross</a:t>
            </a:r>
            <a:r>
              <a:rPr lang="en-US" sz="1000" dirty="0">
                <a:latin typeface="Trebuchet MS" panose="020B0603020202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 Rd. Ste 355</a:t>
            </a:r>
          </a:p>
          <a:p>
            <a:pPr algn="ctr"/>
            <a:r>
              <a:rPr lang="en-US" sz="1000" dirty="0">
                <a:latin typeface="Trebuchet MS" panose="020B0603020202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N Charleston, SC 29406</a:t>
            </a:r>
          </a:p>
          <a:p>
            <a:pPr algn="ctr"/>
            <a:r>
              <a:rPr lang="en-US" sz="1000" dirty="0">
                <a:latin typeface="Trebuchet MS" panose="020B0603020202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ashleywright.excelrealestatesc.com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848187" y="9720042"/>
            <a:ext cx="338358" cy="338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0"/>
            <a:ext cx="82296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b="1" dirty="0">
                <a:ln w="3175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latin typeface="Trebuchet MS" panose="020B0603020202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GREAT INVESTMENT OPPORTUNITY IN WEST ASHLEY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1300" y="6105789"/>
            <a:ext cx="7741157" cy="1540983"/>
          </a:xfrm>
        </p:spPr>
        <p:txBody>
          <a:bodyPr anchor="ctr">
            <a:noAutofit/>
          </a:bodyPr>
          <a:lstStyle/>
          <a:p>
            <a:r>
              <a:rPr lang="en-US" sz="1400" dirty="0">
                <a:solidFill>
                  <a:schemeClr val="tx1"/>
                </a:solidFill>
                <a:latin typeface="Trebuchet MS" panose="020B0603020202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Welcome to 1926 </a:t>
            </a:r>
            <a:r>
              <a:rPr lang="en-US" sz="1400" dirty="0" err="1">
                <a:solidFill>
                  <a:schemeClr val="tx1"/>
                </a:solidFill>
                <a:latin typeface="Trebuchet MS" panose="020B0603020202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Sandcroft</a:t>
            </a:r>
            <a:r>
              <a:rPr lang="en-US" sz="1400" dirty="0">
                <a:solidFill>
                  <a:schemeClr val="tx1"/>
                </a:solidFill>
                <a:latin typeface="Trebuchet MS" panose="020B0603020202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 Drive! This home located in the Rice Hollow subdivision in the heart of West Ashley. Conveniently located, close to shopping, hospitals, restaurants and parks. Downtown Charleston and beaches are only a short commute! This home has 3 bedrooms 2.5 baths plus a loft that can be used as a 4th bedroom, game room or office! On the first floor you will be greeted with a spacious living room, dining area, and kitchen. There is also a screened in porch. All bedrooms are located upstairs. This home has great potential and ready for a new buyer!</a:t>
            </a:r>
          </a:p>
        </p:txBody>
      </p:sp>
      <p:pic>
        <p:nvPicPr>
          <p:cNvPr id="29" name="Picture 8">
            <a:extLst>
              <a:ext uri="{FF2B5EF4-FFF2-40B4-BE49-F238E27FC236}">
                <a16:creationId xmlns:a16="http://schemas.microsoft.com/office/drawing/2014/main" id="{55B3B569-3376-4D82-A1BF-523C777B25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263479" y="8610600"/>
            <a:ext cx="709820" cy="709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38E990F-21CA-422A-9A0D-FF7EC70BA59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84400" y="4851405"/>
            <a:ext cx="1828800" cy="102984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D4167E3-9468-4F94-932B-BC0332D6D9B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00" y="4853691"/>
            <a:ext cx="1828800" cy="102755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84F281B-39A8-494F-B905-ADB43EE343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00" y="7871313"/>
            <a:ext cx="1828800" cy="102412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302B841-5A50-4A8A-B3B0-D6987D14B75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16400" y="4857120"/>
            <a:ext cx="1828800" cy="102412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DCB12F9-AA14-4C3E-8380-B50463CB535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16400" y="7871313"/>
            <a:ext cx="1828800" cy="102412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A416940-8F11-42F0-9E91-5266A868A24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84400" y="7871313"/>
            <a:ext cx="1828800" cy="102412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A54C438C-34E4-4CFA-A80D-D0DB272E229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48400" y="4857120"/>
            <a:ext cx="1828800" cy="1024128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1FC38241-0D8C-40BE-85D9-2DEBB14E813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48400" y="7871313"/>
            <a:ext cx="1828800" cy="1024128"/>
          </a:xfrm>
          <a:prstGeom prst="rect">
            <a:avLst/>
          </a:prstGeom>
        </p:spPr>
      </p:pic>
      <p:pic>
        <p:nvPicPr>
          <p:cNvPr id="20" name="Picture 8">
            <a:extLst>
              <a:ext uri="{FF2B5EF4-FFF2-40B4-BE49-F238E27FC236}">
                <a16:creationId xmlns:a16="http://schemas.microsoft.com/office/drawing/2014/main" id="{2BF5F489-A872-6574-3F5E-0CD2B46F97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72498" y="9200288"/>
            <a:ext cx="1084604" cy="709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83232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561</TotalTime>
  <Words>165</Words>
  <Application>Microsoft Office PowerPoint</Application>
  <PresentationFormat>Custom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Trebuchet MS</vt:lpstr>
      <vt:lpstr>Office Theme</vt:lpstr>
      <vt:lpstr>1926 Sandcroft Drive Rice Hollow | Charleston, SC 29407 | MLS# 22010884 | $430,000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A. Thomas Price</cp:lastModifiedBy>
  <cp:revision>86</cp:revision>
  <dcterms:created xsi:type="dcterms:W3CDTF">2006-08-16T00:00:00Z</dcterms:created>
  <dcterms:modified xsi:type="dcterms:W3CDTF">2022-06-12T17:16:23Z</dcterms:modified>
</cp:coreProperties>
</file>