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7/12/2019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7/12/2019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7/12/2019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7/12/2019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57856"/>
            <a:ext cx="36756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0" y="5068369"/>
            <a:ext cx="7772400"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We are proud to present this wonderfully redesigned and renovated home containing 4 bedrooms, 3.5 bathrooms, an open floor plan all in 3085 Square Feet of fantastic space. The home at 1928 Madagascar Court was built in 1986 on a quiet cul-de-sac in Rice Hollow. The lot backs up to a marsh near Ashley Hall Plantation Road. The home had a small Finished Room Over the Garage (FROG), a step-down family room and vaulted ceiling leading to an outdoor screened porch. My clients brought the home out of the 1980's by rebuilding the downstairs structure and extending the conditioned space out and up. Approximately 900 square feet were added by enlarging the downstairs family room, a large second master suite upstairs with 9' ceiling, and dramatically increased the size of the FROG which now has a 10' </a:t>
            </a:r>
            <a:r>
              <a:rPr lang="en-US" altLang="en-US" sz="1200">
                <a:solidFill>
                  <a:srgbClr val="000000"/>
                </a:solidFill>
                <a:latin typeface="Georgia" panose="02040502050405020303" pitchFamily="18" charset="0"/>
              </a:rPr>
              <a:t>ceiling.</a:t>
            </a:r>
          </a:p>
          <a:p>
            <a:pPr lvl="0" algn="ctr" defTabSz="914400" eaLnBrk="0" fontAlgn="base" hangingPunct="0">
              <a:spcBef>
                <a:spcPct val="0"/>
              </a:spcBef>
              <a:spcAft>
                <a:spcPct val="0"/>
              </a:spcAft>
            </a:pPr>
            <a:endParaRPr lang="en-US" altLang="en-US" sz="1200" dirty="0">
              <a:solidFill>
                <a:srgbClr val="000000"/>
              </a:solidFill>
              <a:latin typeface="Georgia" panose="02040502050405020303" pitchFamily="18" charset="0"/>
            </a:endParaRPr>
          </a:p>
          <a:p>
            <a:pPr lvl="0" algn="ctr" defTabSz="914400" eaLnBrk="0" fontAlgn="base" hangingPunct="0">
              <a:spcBef>
                <a:spcPct val="0"/>
              </a:spcBef>
              <a:spcAft>
                <a:spcPct val="0"/>
              </a:spcAft>
            </a:pPr>
            <a:r>
              <a:rPr lang="en-US" altLang="en-US" sz="1200" dirty="0">
                <a:latin typeface="Arial" panose="020B0604020202020204" pitchFamily="34" charset="0"/>
              </a:rPr>
              <a:t>If you are looking for very large rooms, open space, great natural lighting, a custom kitchen built for the best gourmet, large master suite, a second master upstairs, a large Room over the Garage that could easily turned into a Theater, a quiet </a:t>
            </a:r>
            <a:r>
              <a:rPr lang="en-US" altLang="en-US" sz="1200" dirty="0" err="1">
                <a:latin typeface="Arial" panose="020B0604020202020204" pitchFamily="34" charset="0"/>
              </a:rPr>
              <a:t>cul</a:t>
            </a:r>
            <a:r>
              <a:rPr lang="en-US" altLang="en-US" sz="1200" dirty="0">
                <a:latin typeface="Arial" panose="020B0604020202020204" pitchFamily="34" charset="0"/>
              </a:rPr>
              <a:t> du sac setting backing up to the marsh, a family of hawks nesting in the trees in the back yard, lots of song birds and nature all nestled in Rice Hollow Subdivision then this is your new home. Seeing is believing so take a moment and investigate your new home.</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Sunday, July 14</a:t>
            </a:r>
            <a:r>
              <a:rPr lang="en-US" sz="2000" b="1" baseline="30000" dirty="0">
                <a:ln w="0">
                  <a:noFill/>
                </a:ln>
                <a:solidFill>
                  <a:srgbClr val="C00000"/>
                </a:solidFill>
                <a:latin typeface="Georgia" panose="02040502050405020303" pitchFamily="18" charset="0"/>
              </a:rPr>
              <a:t>th</a:t>
            </a:r>
            <a:r>
              <a:rPr lang="en-US" sz="2000" b="1" dirty="0">
                <a:ln w="0">
                  <a:noFill/>
                </a:ln>
                <a:solidFill>
                  <a:srgbClr val="C00000"/>
                </a:solidFill>
                <a:latin typeface="Georgia" panose="02040502050405020303" pitchFamily="18" charset="0"/>
              </a:rPr>
              <a:t> from 12 to 3</a:t>
            </a:r>
          </a:p>
          <a:p>
            <a:pPr algn="ctr"/>
            <a:r>
              <a:rPr lang="en-US" sz="1400" i="1" dirty="0">
                <a:ln w="0">
                  <a:noFill/>
                </a:ln>
                <a:solidFill>
                  <a:srgbClr val="FF0000"/>
                </a:solidFill>
                <a:latin typeface="Georgia" panose="02040502050405020303" pitchFamily="18" charset="0"/>
              </a:rPr>
              <a:t>Hosted by </a:t>
            </a:r>
            <a:r>
              <a:rPr lang="es-ES" sz="1400" i="1" dirty="0">
                <a:ln w="0">
                  <a:noFill/>
                </a:ln>
                <a:solidFill>
                  <a:srgbClr val="FF0000"/>
                </a:solidFill>
                <a:latin typeface="Georgia" panose="02040502050405020303" pitchFamily="18" charset="0"/>
              </a:rPr>
              <a:t>Jane French | 843-813-3390 | janefrench@kw.com</a:t>
            </a:r>
            <a:endParaRPr lang="en-US" sz="1200" i="1" dirty="0">
              <a:ln w="0">
                <a:noFill/>
              </a:ln>
              <a:solidFill>
                <a:srgbClr val="FF0000"/>
              </a:solidFill>
              <a:latin typeface="Georgia" panose="02040502050405020303" pitchFamily="18" charset="0"/>
            </a:endParaRP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1928 Madagascar Court</a:t>
            </a:r>
          </a:p>
          <a:p>
            <a:pPr algn="ctr"/>
            <a:r>
              <a:rPr lang="en-US" dirty="0">
                <a:ln w="0">
                  <a:noFill/>
                </a:ln>
                <a:solidFill>
                  <a:srgbClr val="C00000"/>
                </a:solidFill>
                <a:latin typeface="Georgia" panose="02040502050405020303" pitchFamily="18" charset="0"/>
              </a:rPr>
              <a:t>Charleston, SC 29407 | MLS# 19007584 | $510,000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96778" y="757856"/>
            <a:ext cx="36756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5">
            <a:extLst>
              <a:ext uri="{28A0092B-C50C-407E-A947-70E740481C1C}">
                <a14:useLocalDpi xmlns:a14="http://schemas.microsoft.com/office/drawing/2010/main" val="0"/>
              </a:ext>
            </a:extLst>
          </a:blip>
          <a:stretch>
            <a:fillRect/>
          </a:stretch>
        </p:blipFill>
        <p:spPr>
          <a:xfrm>
            <a:off x="6715" y="8081700"/>
            <a:ext cx="1266729" cy="850392"/>
          </a:xfrm>
          <a:prstGeom prst="rect">
            <a:avLst/>
          </a:prstGeom>
        </p:spPr>
      </p:pic>
      <p:pic>
        <p:nvPicPr>
          <p:cNvPr id="8" name="Picture 7"/>
          <p:cNvPicPr>
            <a:picLocks/>
          </p:cNvPicPr>
          <p:nvPr/>
        </p:nvPicPr>
        <p:blipFill>
          <a:blip r:embed="rId6">
            <a:extLst>
              <a:ext uri="{28A0092B-C50C-407E-A947-70E740481C1C}">
                <a14:useLocalDpi xmlns:a14="http://schemas.microsoft.com/office/drawing/2010/main" val="0"/>
              </a:ext>
            </a:extLst>
          </a:blip>
          <a:stretch>
            <a:fillRect/>
          </a:stretch>
        </p:blipFill>
        <p:spPr>
          <a:xfrm>
            <a:off x="1308813" y="8081700"/>
            <a:ext cx="1268501" cy="850392"/>
          </a:xfrm>
          <a:prstGeom prst="rect">
            <a:avLst/>
          </a:prstGeom>
        </p:spPr>
      </p:pic>
      <p:pic>
        <p:nvPicPr>
          <p:cNvPr id="10" name="Picture 9"/>
          <p:cNvPicPr>
            <a:picLocks/>
          </p:cNvPicPr>
          <p:nvPr/>
        </p:nvPicPr>
        <p:blipFill>
          <a:blip r:embed="rId7">
            <a:extLst>
              <a:ext uri="{28A0092B-C50C-407E-A947-70E740481C1C}">
                <a14:useLocalDpi xmlns:a14="http://schemas.microsoft.com/office/drawing/2010/main" val="0"/>
              </a:ext>
            </a:extLst>
          </a:blip>
          <a:stretch>
            <a:fillRect/>
          </a:stretch>
        </p:blipFill>
        <p:spPr>
          <a:xfrm>
            <a:off x="2612683" y="8081700"/>
            <a:ext cx="1259643" cy="850392"/>
          </a:xfrm>
          <a:prstGeom prst="rect">
            <a:avLst/>
          </a:prstGeom>
        </p:spPr>
      </p:pic>
      <p:pic>
        <p:nvPicPr>
          <p:cNvPr id="11" name="Picture 10"/>
          <p:cNvPicPr>
            <a:picLocks/>
          </p:cNvPicPr>
          <p:nvPr/>
        </p:nvPicPr>
        <p:blipFill>
          <a:blip r:embed="rId8">
            <a:extLst>
              <a:ext uri="{28A0092B-C50C-407E-A947-70E740481C1C}">
                <a14:useLocalDpi xmlns:a14="http://schemas.microsoft.com/office/drawing/2010/main" val="0"/>
              </a:ext>
            </a:extLst>
          </a:blip>
          <a:stretch>
            <a:fillRect/>
          </a:stretch>
        </p:blipFill>
        <p:spPr>
          <a:xfrm>
            <a:off x="3907695" y="8081700"/>
            <a:ext cx="1265823" cy="850392"/>
          </a:xfrm>
          <a:prstGeom prst="rect">
            <a:avLst/>
          </a:prstGeom>
        </p:spPr>
      </p:pic>
      <p:pic>
        <p:nvPicPr>
          <p:cNvPr id="12" name="Picture 11"/>
          <p:cNvPicPr>
            <a:picLocks/>
          </p:cNvPicPr>
          <p:nvPr/>
        </p:nvPicPr>
        <p:blipFill>
          <a:blip r:embed="rId9">
            <a:extLst>
              <a:ext uri="{28A0092B-C50C-407E-A947-70E740481C1C}">
                <a14:useLocalDpi xmlns:a14="http://schemas.microsoft.com/office/drawing/2010/main" val="0"/>
              </a:ext>
            </a:extLst>
          </a:blip>
          <a:stretch>
            <a:fillRect/>
          </a:stretch>
        </p:blipFill>
        <p:spPr>
          <a:xfrm>
            <a:off x="5208887" y="8081700"/>
            <a:ext cx="1275588" cy="850392"/>
          </a:xfrm>
          <a:prstGeom prst="rect">
            <a:avLst/>
          </a:prstGeom>
        </p:spPr>
      </p:pic>
      <p:pic>
        <p:nvPicPr>
          <p:cNvPr id="13" name="Picture 12"/>
          <p:cNvPicPr>
            <a:picLocks/>
          </p:cNvPicPr>
          <p:nvPr/>
        </p:nvPicPr>
        <p:blipFill>
          <a:blip r:embed="rId10">
            <a:extLst>
              <a:ext uri="{28A0092B-C50C-407E-A947-70E740481C1C}">
                <a14:useLocalDpi xmlns:a14="http://schemas.microsoft.com/office/drawing/2010/main" val="0"/>
              </a:ext>
            </a:extLst>
          </a:blip>
          <a:stretch>
            <a:fillRect/>
          </a:stretch>
        </p:blipFill>
        <p:spPr>
          <a:xfrm>
            <a:off x="6519844" y="8081700"/>
            <a:ext cx="1252556"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7168" y="4106108"/>
            <a:ext cx="1265823"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1312887" y="4106108"/>
            <a:ext cx="1258722"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2611505" y="4106108"/>
            <a:ext cx="1268501"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3919902" y="4106108"/>
            <a:ext cx="1259643"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5219441" y="4106108"/>
            <a:ext cx="1265823"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6525159" y="4106108"/>
            <a:ext cx="1247241" cy="850392"/>
          </a:xfrm>
          <a:prstGeom prst="rect">
            <a:avLst/>
          </a:prstGeom>
        </p:spPr>
      </p:pic>
      <p:pic>
        <p:nvPicPr>
          <p:cNvPr id="31" name="Picture 5">
            <a:extLst>
              <a:ext uri="{FF2B5EF4-FFF2-40B4-BE49-F238E27FC236}">
                <a16:creationId xmlns:a16="http://schemas.microsoft.com/office/drawing/2014/main" id="{CB3A9F3C-C83E-4275-9322-9165FF0CF90A}"/>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92924" y="9115035"/>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215</TotalTime>
  <Words>342</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81</cp:revision>
  <dcterms:created xsi:type="dcterms:W3CDTF">2016-10-21T14:02:21Z</dcterms:created>
  <dcterms:modified xsi:type="dcterms:W3CDTF">2019-07-12T14:38:02Z</dcterms:modified>
</cp:coreProperties>
</file>